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1" r:id="rId5"/>
    <p:sldMasterId id="2147483802" r:id="rId6"/>
    <p:sldMasterId id="2147483803" r:id="rId7"/>
    <p:sldMasterId id="2147483804" r:id="rId8"/>
    <p:sldMasterId id="214748380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Lst>
  <p:sldSz cy="5143500" cx="9144000"/>
  <p:notesSz cx="6858000" cy="9144000"/>
  <p:embeddedFontLst>
    <p:embeddedFont>
      <p:font typeface="IBM Plex Sans"/>
      <p:regular r:id="rId44"/>
      <p:bold r:id="rId45"/>
      <p:italic r:id="rId46"/>
      <p:boldItalic r:id="rId47"/>
    </p:embeddedFont>
    <p:embeddedFont>
      <p:font typeface="Roboto"/>
      <p:regular r:id="rId48"/>
      <p:bold r:id="rId49"/>
      <p:italic r:id="rId50"/>
      <p:boldItalic r:id="rId51"/>
    </p:embeddedFont>
    <p:embeddedFont>
      <p:font typeface="IBM Plex Sans Light"/>
      <p:regular r:id="rId52"/>
      <p:bold r:id="rId53"/>
      <p:italic r:id="rId54"/>
      <p:boldItalic r:id="rId55"/>
    </p:embeddedFont>
    <p:embeddedFont>
      <p:font typeface="Economica"/>
      <p:regular r:id="rId56"/>
      <p:bold r:id="rId57"/>
      <p:italic r:id="rId58"/>
      <p:boldItalic r:id="rId59"/>
    </p:embeddedFont>
    <p:embeddedFont>
      <p:font typeface="IBM Plex Sans Thin"/>
      <p:regular r:id="rId60"/>
      <p:bold r:id="rId61"/>
      <p:italic r:id="rId62"/>
      <p:boldItalic r:id="rId63"/>
    </p:embeddedFont>
    <p:embeddedFont>
      <p:font typeface="IBM Plex Sans Condensed"/>
      <p:regular r:id="rId64"/>
      <p:bold r:id="rId65"/>
      <p:italic r:id="rId66"/>
      <p:boldItalic r:id="rId67"/>
    </p:embeddedFont>
    <p:embeddedFont>
      <p:font typeface="Helvetica Neue Light"/>
      <p:regular r:id="rId68"/>
      <p:bold r:id="rId69"/>
      <p:italic r:id="rId70"/>
      <p:boldItalic r:id="rId71"/>
    </p:embeddedFont>
    <p:embeddedFont>
      <p:font typeface="Merriweather"/>
      <p:regular r:id="rId72"/>
      <p:bold r:id="rId73"/>
      <p:italic r:id="rId74"/>
      <p:boldItalic r:id="rId75"/>
    </p:embeddedFont>
    <p:embeddedFont>
      <p:font typeface="IBM Plex Sans Extra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1D97AA-4DD4-485B-9BE2-4225B03A339D}">
  <a:tblStyle styleId="{CF1D97AA-4DD4-485B-9BE2-4225B03A33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font" Target="fonts/IBMPlexSans-regular.fntdata"/><Relationship Id="rId43" Type="http://schemas.openxmlformats.org/officeDocument/2006/relationships/slide" Target="slides/slide33.xml"/><Relationship Id="rId46" Type="http://schemas.openxmlformats.org/officeDocument/2006/relationships/font" Target="fonts/IBMPlexSans-italic.fntdata"/><Relationship Id="rId45" Type="http://schemas.openxmlformats.org/officeDocument/2006/relationships/font" Target="fonts/IBMPlex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Roboto-regular.fntdata"/><Relationship Id="rId47" Type="http://schemas.openxmlformats.org/officeDocument/2006/relationships/font" Target="fonts/IBMPlexSans-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1.xml"/><Relationship Id="rId75" Type="http://schemas.openxmlformats.org/officeDocument/2006/relationships/font" Target="fonts/Merriweather-boldItalic.fntdata"/><Relationship Id="rId30" Type="http://schemas.openxmlformats.org/officeDocument/2006/relationships/slide" Target="slides/slide20.xml"/><Relationship Id="rId74" Type="http://schemas.openxmlformats.org/officeDocument/2006/relationships/font" Target="fonts/Merriweather-italic.fntdata"/><Relationship Id="rId33" Type="http://schemas.openxmlformats.org/officeDocument/2006/relationships/slide" Target="slides/slide23.xml"/><Relationship Id="rId77" Type="http://schemas.openxmlformats.org/officeDocument/2006/relationships/font" Target="fonts/IBMPlexSansExtraLight-bold.fntdata"/><Relationship Id="rId32" Type="http://schemas.openxmlformats.org/officeDocument/2006/relationships/slide" Target="slides/slide22.xml"/><Relationship Id="rId76" Type="http://schemas.openxmlformats.org/officeDocument/2006/relationships/font" Target="fonts/IBMPlexSansExtraLight-regular.fntdata"/><Relationship Id="rId35" Type="http://schemas.openxmlformats.org/officeDocument/2006/relationships/slide" Target="slides/slide25.xml"/><Relationship Id="rId79" Type="http://schemas.openxmlformats.org/officeDocument/2006/relationships/font" Target="fonts/IBMPlexSansExtraLight-boldItalic.fntdata"/><Relationship Id="rId34" Type="http://schemas.openxmlformats.org/officeDocument/2006/relationships/slide" Target="slides/slide24.xml"/><Relationship Id="rId78" Type="http://schemas.openxmlformats.org/officeDocument/2006/relationships/font" Target="fonts/IBMPlexSansExtraLight-italic.fntdata"/><Relationship Id="rId71" Type="http://schemas.openxmlformats.org/officeDocument/2006/relationships/font" Target="fonts/HelveticaNeueLight-boldItalic.fntdata"/><Relationship Id="rId70" Type="http://schemas.openxmlformats.org/officeDocument/2006/relationships/font" Target="fonts/HelveticaNeueLight-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IBMPlexSansThin-italic.fntdata"/><Relationship Id="rId61" Type="http://schemas.openxmlformats.org/officeDocument/2006/relationships/font" Target="fonts/IBMPlexSansThin-bold.fntdata"/><Relationship Id="rId20" Type="http://schemas.openxmlformats.org/officeDocument/2006/relationships/slide" Target="slides/slide10.xml"/><Relationship Id="rId64" Type="http://schemas.openxmlformats.org/officeDocument/2006/relationships/font" Target="fonts/IBMPlexSansCondensed-regular.fntdata"/><Relationship Id="rId63" Type="http://schemas.openxmlformats.org/officeDocument/2006/relationships/font" Target="fonts/IBMPlexSansThin-boldItalic.fntdata"/><Relationship Id="rId22" Type="http://schemas.openxmlformats.org/officeDocument/2006/relationships/slide" Target="slides/slide12.xml"/><Relationship Id="rId66" Type="http://schemas.openxmlformats.org/officeDocument/2006/relationships/font" Target="fonts/IBMPlexSansCondensed-italic.fntdata"/><Relationship Id="rId21" Type="http://schemas.openxmlformats.org/officeDocument/2006/relationships/slide" Target="slides/slide11.xml"/><Relationship Id="rId65" Type="http://schemas.openxmlformats.org/officeDocument/2006/relationships/font" Target="fonts/IBMPlexSansCondensed-bold.fntdata"/><Relationship Id="rId24" Type="http://schemas.openxmlformats.org/officeDocument/2006/relationships/slide" Target="slides/slide14.xml"/><Relationship Id="rId68" Type="http://schemas.openxmlformats.org/officeDocument/2006/relationships/font" Target="fonts/HelveticaNeueLight-regular.fntdata"/><Relationship Id="rId23" Type="http://schemas.openxmlformats.org/officeDocument/2006/relationships/slide" Target="slides/slide13.xml"/><Relationship Id="rId67" Type="http://schemas.openxmlformats.org/officeDocument/2006/relationships/font" Target="fonts/IBMPlexSansCondensed-boldItalic.fntdata"/><Relationship Id="rId60" Type="http://schemas.openxmlformats.org/officeDocument/2006/relationships/font" Target="fonts/IBMPlexSansThin-regular.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Light-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IBMPlexSansLight-bold.fntdata"/><Relationship Id="rId52" Type="http://schemas.openxmlformats.org/officeDocument/2006/relationships/font" Target="fonts/IBMPlexSansLight-regular.fntdata"/><Relationship Id="rId11" Type="http://schemas.openxmlformats.org/officeDocument/2006/relationships/slide" Target="slides/slide1.xml"/><Relationship Id="rId55" Type="http://schemas.openxmlformats.org/officeDocument/2006/relationships/font" Target="fonts/IBMPlexSansLight-boldItalic.fntdata"/><Relationship Id="rId10" Type="http://schemas.openxmlformats.org/officeDocument/2006/relationships/notesMaster" Target="notesMasters/notesMaster1.xml"/><Relationship Id="rId54" Type="http://schemas.openxmlformats.org/officeDocument/2006/relationships/font" Target="fonts/IBMPlexSansLight-italic.fntdata"/><Relationship Id="rId13" Type="http://schemas.openxmlformats.org/officeDocument/2006/relationships/slide" Target="slides/slide3.xml"/><Relationship Id="rId57" Type="http://schemas.openxmlformats.org/officeDocument/2006/relationships/font" Target="fonts/Economica-bold.fntdata"/><Relationship Id="rId12" Type="http://schemas.openxmlformats.org/officeDocument/2006/relationships/slide" Target="slides/slide2.xml"/><Relationship Id="rId56" Type="http://schemas.openxmlformats.org/officeDocument/2006/relationships/font" Target="fonts/Economica-regular.fntdata"/><Relationship Id="rId15" Type="http://schemas.openxmlformats.org/officeDocument/2006/relationships/slide" Target="slides/slide5.xml"/><Relationship Id="rId59" Type="http://schemas.openxmlformats.org/officeDocument/2006/relationships/font" Target="fonts/Economica-boldItalic.fntdata"/><Relationship Id="rId14" Type="http://schemas.openxmlformats.org/officeDocument/2006/relationships/slide" Target="slides/slide4.xml"/><Relationship Id="rId58" Type="http://schemas.openxmlformats.org/officeDocument/2006/relationships/font" Target="fonts/Economica-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012d8491b4_3_259:notes"/>
          <p:cNvSpPr txBox="1"/>
          <p:nvPr>
            <p:ph idx="1" type="body"/>
          </p:nvPr>
        </p:nvSpPr>
        <p:spPr>
          <a:xfrm>
            <a:off x="219456" y="2247900"/>
            <a:ext cx="6419088" cy="61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1012d8491b4_3_259:notes"/>
          <p:cNvSpPr/>
          <p:nvPr>
            <p:ph idx="2" type="sldImg"/>
          </p:nvPr>
        </p:nvSpPr>
        <p:spPr>
          <a:xfrm>
            <a:off x="1820962" y="228600"/>
            <a:ext cx="3216075" cy="18081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fa96e5be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fa96e5be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1. Higher service quality - we estimate the bank can provide a more innovative and efficient service to the client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2. Increased client flow -  we estimated we lose quite a part of all clients in need of safety box service due to current issues currently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GB" sz="1200">
                <a:solidFill>
                  <a:schemeClr val="dk1"/>
                </a:solidFill>
                <a:latin typeface="Times New Roman"/>
                <a:ea typeface="Times New Roman"/>
                <a:cs typeface="Times New Roman"/>
                <a:sym typeface="Times New Roman"/>
              </a:rPr>
              <a:t>3. Increased sales - more efficient work steps refill the lack of employee and less time cost which may grow at least 5% sales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dk1"/>
                </a:solidFill>
                <a:latin typeface="Times New Roman"/>
                <a:ea typeface="Times New Roman"/>
                <a:cs typeface="Times New Roman"/>
                <a:sym typeface="Times New Roman"/>
              </a:rPr>
              <a:t>4. Widen market - more innovative service may attract new and important clients joining the bank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200">
                <a:solidFill>
                  <a:schemeClr val="dk1"/>
                </a:solidFill>
                <a:latin typeface="Times New Roman"/>
                <a:ea typeface="Times New Roman"/>
                <a:cs typeface="Times New Roman"/>
                <a:sym typeface="Times New Roman"/>
              </a:rPr>
              <a:t>5. Better customer experience - better customer satisfaction and more convenient service experience will increase at least 25% through the new computer application of the safety box.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a96e5be3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fa96e5be3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Amy: Risk - </a:t>
            </a:r>
            <a:r>
              <a:rPr lang="en-GB" sz="1200">
                <a:solidFill>
                  <a:schemeClr val="dk1"/>
                </a:solidFill>
                <a:latin typeface="Times New Roman"/>
                <a:ea typeface="Times New Roman"/>
                <a:cs typeface="Times New Roman"/>
                <a:sym typeface="Times New Roman"/>
              </a:rPr>
              <a:t>The project appears to be quite basic at the moment, however, there are some unknown implementations. There is also a chance that the application and revisions will not fulfil the demands of the product provider or the customers. Therefore, it needs to work closely with the development team.</a:t>
            </a:r>
            <a:endParaRPr sz="12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fa96e5be3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fa96e5be3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fa96e5be3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fa96e5be3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Amy: 1M&amp;65K	170K	1M&amp;235K</a:t>
            </a:r>
            <a:endParaRPr sz="1200">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fa96e5be3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fa96e5be3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fa6ebc83a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fa6ebc83a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01c8252614_1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01c8252614_1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use case diagram is a graphical depiction of a user’s possible interaction with a system. The administrator will register account for staff. And the staff can login to the system with the verification. After logining in, staff can access the information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01c8252614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01c8252614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01c8252614_9_111:notes"/>
          <p:cNvSpPr txBox="1"/>
          <p:nvPr>
            <p:ph idx="1" type="body"/>
          </p:nvPr>
        </p:nvSpPr>
        <p:spPr>
          <a:xfrm>
            <a:off x="219456" y="2247900"/>
            <a:ext cx="6419100" cy="61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101c8252614_9_111: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01c8252614_9_147:notes"/>
          <p:cNvSpPr txBox="1"/>
          <p:nvPr>
            <p:ph idx="1" type="body"/>
          </p:nvPr>
        </p:nvSpPr>
        <p:spPr>
          <a:xfrm>
            <a:off x="219456" y="2247900"/>
            <a:ext cx="6419100" cy="61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101c8252614_9_147: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12d8491b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012d8491b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01c8252614_10_4: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g101c8252614_10_4: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101c8252614_10_51: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8" name="Google Shape;1268;g101c8252614_10_51: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01c8252614_10_65: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g101c8252614_10_65: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01c8252614_1_0: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4" name="Google Shape;1284;g101c8252614_1_0: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01c8252614_6_0: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g101c8252614_6_0: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2" name="Google Shape;1292;g101c8252614_6_0:notes"/>
          <p:cNvSpPr txBox="1"/>
          <p:nvPr>
            <p:ph idx="12" type="sldNum"/>
          </p:nvPr>
        </p:nvSpPr>
        <p:spPr>
          <a:xfrm>
            <a:off x="219456" y="8705088"/>
            <a:ext cx="338400"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1293" name="Google Shape;1293;g101c8252614_6_0:notes"/>
          <p:cNvSpPr txBox="1"/>
          <p:nvPr>
            <p:ph idx="11" type="ftr"/>
          </p:nvPr>
        </p:nvSpPr>
        <p:spPr>
          <a:xfrm>
            <a:off x="630936" y="8705088"/>
            <a:ext cx="3657600"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Group Name / DOC ID / Month XX, 2019 / © 2019 IBM Corporation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01c8252614_6_20: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g101c8252614_6_20: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0" name="Google Shape;1310;g101c8252614_6_20:notes"/>
          <p:cNvSpPr txBox="1"/>
          <p:nvPr>
            <p:ph idx="12" type="sldNum"/>
          </p:nvPr>
        </p:nvSpPr>
        <p:spPr>
          <a:xfrm>
            <a:off x="219456" y="8705088"/>
            <a:ext cx="338400"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1311" name="Google Shape;1311;g101c8252614_6_20:notes"/>
          <p:cNvSpPr txBox="1"/>
          <p:nvPr>
            <p:ph idx="11" type="ftr"/>
          </p:nvPr>
        </p:nvSpPr>
        <p:spPr>
          <a:xfrm>
            <a:off x="630936" y="8705088"/>
            <a:ext cx="3657600"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Group Name / DOC ID / Month XX, 2019 / © 2019 IBM Corporation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fc4e954b8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fc4e954b8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fc4e954b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fc4e954b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fc4e954b8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fc4e954b8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fc4e954b8f_2_249:notes"/>
          <p:cNvSpPr/>
          <p:nvPr>
            <p:ph idx="2" type="sldImg"/>
          </p:nvPr>
        </p:nvSpPr>
        <p:spPr>
          <a:xfrm>
            <a:off x="1820962" y="228600"/>
            <a:ext cx="3216075" cy="18081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fc4e954b8f_2_249:notes"/>
          <p:cNvSpPr txBox="1"/>
          <p:nvPr>
            <p:ph idx="1" type="body"/>
          </p:nvPr>
        </p:nvSpPr>
        <p:spPr>
          <a:xfrm>
            <a:off x="219456" y="2247900"/>
            <a:ext cx="6419088" cy="615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a:t>global representantion</a:t>
            </a:r>
            <a:endParaRPr/>
          </a:p>
        </p:txBody>
      </p:sp>
      <p:sp>
        <p:nvSpPr>
          <p:cNvPr id="1347" name="Google Shape;1347;gfc4e954b8f_2_249:notes"/>
          <p:cNvSpPr txBox="1"/>
          <p:nvPr>
            <p:ph idx="12" type="sldNum"/>
          </p:nvPr>
        </p:nvSpPr>
        <p:spPr>
          <a:xfrm>
            <a:off x="219456" y="8705088"/>
            <a:ext cx="338328"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1348" name="Google Shape;1348;gfc4e954b8f_2_249:notes"/>
          <p:cNvSpPr txBox="1"/>
          <p:nvPr>
            <p:ph idx="11" type="ftr"/>
          </p:nvPr>
        </p:nvSpPr>
        <p:spPr>
          <a:xfrm>
            <a:off x="630936" y="8705088"/>
            <a:ext cx="3657600"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Group Name / DOC ID / Month XX, 2019 / © 2019 IBM Corporation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012d8491b4_3_517:notes"/>
          <p:cNvSpPr/>
          <p:nvPr>
            <p:ph idx="2" type="sldImg"/>
          </p:nvPr>
        </p:nvSpPr>
        <p:spPr>
          <a:xfrm>
            <a:off x="686438" y="1143000"/>
            <a:ext cx="5485124"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g1012d8491b4_3_517:notes"/>
          <p:cNvSpPr txBox="1"/>
          <p:nvPr>
            <p:ph idx="1" type="body"/>
          </p:nvPr>
        </p:nvSpPr>
        <p:spPr>
          <a:xfrm>
            <a:off x="204978" y="2273300"/>
            <a:ext cx="6448044" cy="6121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5" name="Google Shape;1085;g1012d8491b4_3_517:notes"/>
          <p:cNvSpPr txBox="1"/>
          <p:nvPr>
            <p:ph idx="12" type="sldNum"/>
          </p:nvPr>
        </p:nvSpPr>
        <p:spPr>
          <a:xfrm>
            <a:off x="219456" y="8705088"/>
            <a:ext cx="338328"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GB"/>
              <a:t>‹#›</a:t>
            </a:fld>
            <a:endParaRPr/>
          </a:p>
        </p:txBody>
      </p:sp>
      <p:sp>
        <p:nvSpPr>
          <p:cNvPr id="1086" name="Google Shape;1086;g1012d8491b4_3_517:notes"/>
          <p:cNvSpPr txBox="1"/>
          <p:nvPr>
            <p:ph idx="11" type="ftr"/>
          </p:nvPr>
        </p:nvSpPr>
        <p:spPr>
          <a:xfrm>
            <a:off x="630936" y="8705088"/>
            <a:ext cx="3657600" cy="228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GB"/>
              <a:t>Group Name / DOC ID / Month XX, 2019 / © 2019 IBM Corporation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fc4e954b8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fc4e954b8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fc4e954b8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fc4e954b8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c4e954b8f_0_21: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4" name="Google Shape;1374;gfc4e954b8f_0_21:notes"/>
          <p:cNvSpPr txBox="1"/>
          <p:nvPr>
            <p:ph idx="1" type="body"/>
          </p:nvPr>
        </p:nvSpPr>
        <p:spPr>
          <a:xfrm>
            <a:off x="219456" y="2247900"/>
            <a:ext cx="6419100" cy="615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101914ef48c_0_40:notes"/>
          <p:cNvSpPr txBox="1"/>
          <p:nvPr>
            <p:ph idx="1" type="body"/>
          </p:nvPr>
        </p:nvSpPr>
        <p:spPr>
          <a:xfrm>
            <a:off x="219456" y="2247900"/>
            <a:ext cx="6419100" cy="61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101914ef48c_0_40:notes"/>
          <p:cNvSpPr/>
          <p:nvPr>
            <p:ph idx="2" type="sldImg"/>
          </p:nvPr>
        </p:nvSpPr>
        <p:spPr>
          <a:xfrm>
            <a:off x="1820962" y="228600"/>
            <a:ext cx="3216000" cy="1808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a6ebc83a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a6ebc83a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Hang Seng Bank background:</a:t>
            </a:r>
            <a:br>
              <a:rPr lang="en-GB"/>
            </a:br>
            <a:r>
              <a:rPr lang="en-GB"/>
              <a:t>- One of the most successful bank franchise and companies in Hong Kong</a:t>
            </a:r>
            <a:br>
              <a:rPr lang="en-GB"/>
            </a:br>
            <a:r>
              <a:rPr lang="en-GB"/>
              <a:t>- One of their most prominent service is the Safety Box: which allows clients to store valuables in a secure and reliable place (the Hang Seng Bank Vaults)</a:t>
            </a:r>
            <a:br>
              <a:rPr lang="en-GB"/>
            </a:br>
            <a:r>
              <a:rPr lang="en-GB"/>
              <a:t>- issues commonly found: </a:t>
            </a:r>
            <a:br>
              <a:rPr lang="en-GB"/>
            </a:br>
            <a:r>
              <a:rPr lang="en-GB"/>
              <a:t>	-no knowledge of availability/ location of availability</a:t>
            </a:r>
            <a:br>
              <a:rPr lang="en-GB"/>
            </a:br>
            <a:r>
              <a:rPr lang="en-GB"/>
              <a:t>	-old logging system of accessibility to the vault and safes </a:t>
            </a:r>
            <a:br>
              <a:rPr lang="en-GB"/>
            </a:br>
            <a:r>
              <a:rPr lang="en-GB"/>
              <a:t>- Looking to expand their success - by taking the safety box into the digital world and expanding on their strengths. While tackling vulnerabilities of the old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01c8252614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01c8252614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objective of developing the computer application of the safety box control panel is to improve its security and quality.  Also, it will be more </a:t>
            </a:r>
            <a:r>
              <a:rPr lang="en-GB"/>
              <a:t>convenience</a:t>
            </a:r>
            <a:r>
              <a:rPr lang="en-GB"/>
              <a:t> for the staff and clients.  The computer application can let them </a:t>
            </a:r>
            <a:r>
              <a:rPr lang="en-GB"/>
              <a:t>don't</a:t>
            </a:r>
            <a:r>
              <a:rPr lang="en-GB"/>
              <a:t> need to go to the bank in person.</a:t>
            </a:r>
            <a:endParaRPr/>
          </a:p>
          <a:p>
            <a:pPr indent="0" lvl="0" marL="0" rtl="0" algn="l">
              <a:spcBef>
                <a:spcPts val="0"/>
              </a:spcBef>
              <a:spcAft>
                <a:spcPts val="0"/>
              </a:spcAft>
              <a:buNone/>
            </a:pPr>
            <a:r>
              <a:rPr lang="en-GB"/>
              <a:t>The staff can help clients do registration, and clients can access after </a:t>
            </a:r>
            <a:r>
              <a:rPr lang="en-GB"/>
              <a:t>verifying their identity. </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fa6ebc83a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fa6ebc83a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fa96e5be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fa96e5be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Amy: </a:t>
            </a:r>
            <a:r>
              <a:rPr lang="en-GB" sz="1200">
                <a:solidFill>
                  <a:schemeClr val="dk1"/>
                </a:solidFill>
                <a:latin typeface="Times New Roman"/>
                <a:ea typeface="Times New Roman"/>
                <a:cs typeface="Times New Roman"/>
                <a:sym typeface="Times New Roman"/>
              </a:rPr>
              <a:t>Our strategy is to develop a useful computer application – control panel enhances the safety box service qualities of Hang Seng Bank in Hong Kong. The control panel will ensure all services, functions, and support the daily records of the safety box efficiently. It will also ensure that the panel is worked with accurately, functional, securely, and stable. These facts align this project to the bank strategy.</a:t>
            </a:r>
            <a:endParaRPr sz="12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fa96e5be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fa96e5be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a96e5be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fa96e5be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Amy: </a:t>
            </a:r>
            <a:r>
              <a:rPr lang="en-GB" sz="1200">
                <a:solidFill>
                  <a:schemeClr val="dk1"/>
                </a:solidFill>
                <a:latin typeface="Times New Roman"/>
                <a:ea typeface="Times New Roman"/>
                <a:cs typeface="Times New Roman"/>
                <a:sym typeface="Times New Roman"/>
              </a:rPr>
              <a:t>Our strategy is to develop a useful computer application – control panel enhances the safety box service qualities of Hang Seng Bank in Hong Kong. The control panel will ensure all services, functions, and support the daily records of the safety box efficiently. It will also ensure that the panel is worked with accurately, functional, securely, and stable. These facts align this project to the bank strategy.</a:t>
            </a:r>
            <a:endParaRPr sz="12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695" name="Shape 695"/>
        <p:cNvGrpSpPr/>
        <p:nvPr/>
      </p:nvGrpSpPr>
      <p:grpSpPr>
        <a:xfrm>
          <a:off x="0" y="0"/>
          <a:ext cx="0" cy="0"/>
          <a:chOff x="0" y="0"/>
          <a:chExt cx="0" cy="0"/>
        </a:xfrm>
      </p:grpSpPr>
      <p:sp>
        <p:nvSpPr>
          <p:cNvPr id="696" name="Google Shape;696;p104"/>
          <p:cNvSpPr txBox="1"/>
          <p:nvPr>
            <p:ph type="title"/>
          </p:nvPr>
        </p:nvSpPr>
        <p:spPr>
          <a:xfrm>
            <a:off x="210313"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97" name="Google Shape;697;p104"/>
          <p:cNvSpPr/>
          <p:nvPr/>
        </p:nvSpPr>
        <p:spPr>
          <a:xfrm>
            <a:off x="4572000" y="0"/>
            <a:ext cx="4572000" cy="5143500"/>
          </a:xfrm>
          <a:prstGeom prst="rect">
            <a:avLst/>
          </a:prstGeom>
          <a:solidFill>
            <a:srgbClr val="F3F3F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a:solidFill>
                <a:srgbClr val="FFFFFF"/>
              </a:solidFill>
              <a:latin typeface="IBM Plex Sans"/>
              <a:ea typeface="IBM Plex Sans"/>
              <a:cs typeface="IBM Plex Sans"/>
              <a:sym typeface="IBM Plex Sans"/>
            </a:endParaRPr>
          </a:p>
        </p:txBody>
      </p:sp>
      <p:sp>
        <p:nvSpPr>
          <p:cNvPr id="698" name="Google Shape;698;p104"/>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1300"/>
              <a:buNone/>
              <a:defRPr>
                <a:solidFill>
                  <a:schemeClr val="lt1"/>
                </a:solidFill>
                <a:latin typeface="IBM Plex Sans"/>
                <a:ea typeface="IBM Plex Sans"/>
                <a:cs typeface="IBM Plex Sans"/>
                <a:sym typeface="IBM Plex Sans"/>
              </a:defRPr>
            </a:lvl1pPr>
            <a:lvl2pPr indent="-317500" lvl="1" marL="914400" rtl="0" algn="l">
              <a:lnSpc>
                <a:spcPct val="100000"/>
              </a:lnSpc>
              <a:spcBef>
                <a:spcPts val="1100"/>
              </a:spcBef>
              <a:spcAft>
                <a:spcPts val="0"/>
              </a:spcAft>
              <a:buClr>
                <a:schemeClr val="lt1"/>
              </a:buClr>
              <a:buSzPts val="1400"/>
              <a:buChar char="–"/>
              <a:defRPr>
                <a:solidFill>
                  <a:schemeClr val="lt1"/>
                </a:solidFill>
                <a:latin typeface="IBM Plex Sans"/>
                <a:ea typeface="IBM Plex Sans"/>
                <a:cs typeface="IBM Plex Sans"/>
                <a:sym typeface="IBM Plex Sans"/>
              </a:defRPr>
            </a:lvl2pPr>
            <a:lvl3pPr indent="-317500" lvl="2" marL="1371600" rtl="0" algn="l">
              <a:lnSpc>
                <a:spcPct val="100000"/>
              </a:lnSpc>
              <a:spcBef>
                <a:spcPts val="1100"/>
              </a:spcBef>
              <a:spcAft>
                <a:spcPts val="0"/>
              </a:spcAft>
              <a:buClr>
                <a:schemeClr val="lt1"/>
              </a:buClr>
              <a:buSzPts val="1400"/>
              <a:buChar char="•"/>
              <a:defRPr>
                <a:solidFill>
                  <a:schemeClr val="lt1"/>
                </a:solidFill>
                <a:latin typeface="IBM Plex Sans"/>
                <a:ea typeface="IBM Plex Sans"/>
                <a:cs typeface="IBM Plex Sans"/>
                <a:sym typeface="IBM Plex Sans"/>
              </a:defRPr>
            </a:lvl3pPr>
            <a:lvl4pPr indent="-317500" lvl="3" marL="1828800" rtl="0" algn="l">
              <a:lnSpc>
                <a:spcPct val="100000"/>
              </a:lnSpc>
              <a:spcBef>
                <a:spcPts val="1100"/>
              </a:spcBef>
              <a:spcAft>
                <a:spcPts val="0"/>
              </a:spcAft>
              <a:buClr>
                <a:schemeClr val="lt1"/>
              </a:buClr>
              <a:buSzPts val="1400"/>
              <a:buChar char="–"/>
              <a:defRPr>
                <a:solidFill>
                  <a:schemeClr val="lt1"/>
                </a:solidFill>
                <a:latin typeface="IBM Plex Sans"/>
                <a:ea typeface="IBM Plex Sans"/>
                <a:cs typeface="IBM Plex Sans"/>
                <a:sym typeface="IBM Plex Sans"/>
              </a:defRPr>
            </a:lvl4pPr>
            <a:lvl5pPr indent="-317500" lvl="4" marL="2286000" rtl="0" algn="l">
              <a:lnSpc>
                <a:spcPct val="100000"/>
              </a:lnSpc>
              <a:spcBef>
                <a:spcPts val="1100"/>
              </a:spcBef>
              <a:spcAft>
                <a:spcPts val="0"/>
              </a:spcAft>
              <a:buClr>
                <a:schemeClr val="lt1"/>
              </a:buClr>
              <a:buSzPts val="1400"/>
              <a:buChar char="»"/>
              <a:defRPr>
                <a:solidFill>
                  <a:schemeClr val="lt1"/>
                </a:solidFill>
                <a:latin typeface="IBM Plex Sans"/>
                <a:ea typeface="IBM Plex Sans"/>
                <a:cs typeface="IBM Plex Sans"/>
                <a:sym typeface="IBM Plex Sans"/>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99" name="Google Shape;699;p10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latin typeface="IBM Plex Sans"/>
                <a:ea typeface="IBM Plex Sans"/>
                <a:cs typeface="IBM Plex Sans"/>
                <a:sym typeface="IBM Plex Sans"/>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0" name="Google Shape;700;p10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lt1"/>
                </a:solidFill>
                <a:latin typeface="IBM Plex Sans"/>
                <a:ea typeface="IBM Plex Sans"/>
                <a:cs typeface="IBM Plex Sans"/>
                <a:sym typeface="IBM Plex Sans"/>
              </a:defRPr>
            </a:lvl1pPr>
            <a:lvl2pPr indent="0" lvl="1" marL="0" rtl="0" algn="r">
              <a:spcBef>
                <a:spcPts val="0"/>
              </a:spcBef>
              <a:buNone/>
              <a:defRPr sz="600">
                <a:solidFill>
                  <a:schemeClr val="lt1"/>
                </a:solidFill>
                <a:latin typeface="IBM Plex Sans"/>
                <a:ea typeface="IBM Plex Sans"/>
                <a:cs typeface="IBM Plex Sans"/>
                <a:sym typeface="IBM Plex Sans"/>
              </a:defRPr>
            </a:lvl2pPr>
            <a:lvl3pPr indent="0" lvl="2" marL="0" rtl="0" algn="r">
              <a:spcBef>
                <a:spcPts val="0"/>
              </a:spcBef>
              <a:buNone/>
              <a:defRPr sz="600">
                <a:solidFill>
                  <a:schemeClr val="lt1"/>
                </a:solidFill>
                <a:latin typeface="IBM Plex Sans"/>
                <a:ea typeface="IBM Plex Sans"/>
                <a:cs typeface="IBM Plex Sans"/>
                <a:sym typeface="IBM Plex Sans"/>
              </a:defRPr>
            </a:lvl3pPr>
            <a:lvl4pPr indent="0" lvl="3" marL="0" rtl="0" algn="r">
              <a:spcBef>
                <a:spcPts val="0"/>
              </a:spcBef>
              <a:buNone/>
              <a:defRPr sz="600">
                <a:solidFill>
                  <a:schemeClr val="lt1"/>
                </a:solidFill>
                <a:latin typeface="IBM Plex Sans"/>
                <a:ea typeface="IBM Plex Sans"/>
                <a:cs typeface="IBM Plex Sans"/>
                <a:sym typeface="IBM Plex Sans"/>
              </a:defRPr>
            </a:lvl4pPr>
            <a:lvl5pPr indent="0" lvl="4" marL="0" rtl="0" algn="r">
              <a:spcBef>
                <a:spcPts val="0"/>
              </a:spcBef>
              <a:buNone/>
              <a:defRPr sz="600">
                <a:solidFill>
                  <a:schemeClr val="lt1"/>
                </a:solidFill>
                <a:latin typeface="IBM Plex Sans"/>
                <a:ea typeface="IBM Plex Sans"/>
                <a:cs typeface="IBM Plex Sans"/>
                <a:sym typeface="IBM Plex Sans"/>
              </a:defRPr>
            </a:lvl5pPr>
            <a:lvl6pPr indent="0" lvl="5" marL="0" rtl="0" algn="r">
              <a:spcBef>
                <a:spcPts val="0"/>
              </a:spcBef>
              <a:buNone/>
              <a:defRPr sz="600">
                <a:solidFill>
                  <a:schemeClr val="lt1"/>
                </a:solidFill>
                <a:latin typeface="IBM Plex Sans"/>
                <a:ea typeface="IBM Plex Sans"/>
                <a:cs typeface="IBM Plex Sans"/>
                <a:sym typeface="IBM Plex Sans"/>
              </a:defRPr>
            </a:lvl6pPr>
            <a:lvl7pPr indent="0" lvl="6" marL="0" rtl="0" algn="r">
              <a:spcBef>
                <a:spcPts val="0"/>
              </a:spcBef>
              <a:buNone/>
              <a:defRPr sz="600">
                <a:solidFill>
                  <a:schemeClr val="lt1"/>
                </a:solidFill>
                <a:latin typeface="IBM Plex Sans"/>
                <a:ea typeface="IBM Plex Sans"/>
                <a:cs typeface="IBM Plex Sans"/>
                <a:sym typeface="IBM Plex Sans"/>
              </a:defRPr>
            </a:lvl7pPr>
            <a:lvl8pPr indent="0" lvl="7" marL="0" rtl="0" algn="r">
              <a:spcBef>
                <a:spcPts val="0"/>
              </a:spcBef>
              <a:buNone/>
              <a:defRPr sz="600">
                <a:solidFill>
                  <a:schemeClr val="lt1"/>
                </a:solidFill>
                <a:latin typeface="IBM Plex Sans"/>
                <a:ea typeface="IBM Plex Sans"/>
                <a:cs typeface="IBM Plex Sans"/>
                <a:sym typeface="IBM Plex Sans"/>
              </a:defRPr>
            </a:lvl8pPr>
            <a:lvl9pPr indent="0" lvl="8" marL="0" rtl="0" algn="r">
              <a:spcBef>
                <a:spcPts val="0"/>
              </a:spcBef>
              <a:buNone/>
              <a:defRPr sz="6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cSld name="title, image">
    <p:spTree>
      <p:nvGrpSpPr>
        <p:cNvPr id="701" name="Shape 701"/>
        <p:cNvGrpSpPr/>
        <p:nvPr/>
      </p:nvGrpSpPr>
      <p:grpSpPr>
        <a:xfrm>
          <a:off x="0" y="0"/>
          <a:ext cx="0" cy="0"/>
          <a:chOff x="0" y="0"/>
          <a:chExt cx="0" cy="0"/>
        </a:xfrm>
      </p:grpSpPr>
      <p:sp>
        <p:nvSpPr>
          <p:cNvPr id="702" name="Google Shape;702;p105"/>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03" name="Google Shape;703;p105"/>
          <p:cNvSpPr/>
          <p:nvPr>
            <p:ph idx="2" type="pic"/>
          </p:nvPr>
        </p:nvSpPr>
        <p:spPr>
          <a:xfrm>
            <a:off x="4572000" y="0"/>
            <a:ext cx="4572000" cy="5143500"/>
          </a:xfrm>
          <a:prstGeom prst="rect">
            <a:avLst/>
          </a:prstGeom>
          <a:noFill/>
          <a:ln>
            <a:noFill/>
          </a:ln>
        </p:spPr>
      </p:sp>
      <p:sp>
        <p:nvSpPr>
          <p:cNvPr id="704" name="Google Shape;704;p10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5" name="Google Shape;705;p10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blank area">
  <p:cSld name="title, half-blank area">
    <p:spTree>
      <p:nvGrpSpPr>
        <p:cNvPr id="706" name="Shape 706"/>
        <p:cNvGrpSpPr/>
        <p:nvPr/>
      </p:nvGrpSpPr>
      <p:grpSpPr>
        <a:xfrm>
          <a:off x="0" y="0"/>
          <a:ext cx="0" cy="0"/>
          <a:chOff x="0" y="0"/>
          <a:chExt cx="0" cy="0"/>
        </a:xfrm>
      </p:grpSpPr>
      <p:sp>
        <p:nvSpPr>
          <p:cNvPr id="707" name="Google Shape;707;p106"/>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08" name="Google Shape;708;p10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09" name="Google Shape;709;p10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710" name="Shape 710"/>
        <p:cNvGrpSpPr/>
        <p:nvPr/>
      </p:nvGrpSpPr>
      <p:grpSpPr>
        <a:xfrm>
          <a:off x="0" y="0"/>
          <a:ext cx="0" cy="0"/>
          <a:chOff x="0" y="0"/>
          <a:chExt cx="0" cy="0"/>
        </a:xfrm>
      </p:grpSpPr>
      <p:sp>
        <p:nvSpPr>
          <p:cNvPr id="711" name="Google Shape;711;p107"/>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12" name="Google Shape;712;p10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13" name="Google Shape;713;p10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text, boxes">
  <p:cSld name="insight, text, boxes">
    <p:spTree>
      <p:nvGrpSpPr>
        <p:cNvPr id="714" name="Shape 714"/>
        <p:cNvGrpSpPr/>
        <p:nvPr/>
      </p:nvGrpSpPr>
      <p:grpSpPr>
        <a:xfrm>
          <a:off x="0" y="0"/>
          <a:ext cx="0" cy="0"/>
          <a:chOff x="0" y="0"/>
          <a:chExt cx="0" cy="0"/>
        </a:xfrm>
      </p:grpSpPr>
      <p:sp>
        <p:nvSpPr>
          <p:cNvPr id="715" name="Google Shape;715;p108"/>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16" name="Google Shape;716;p108"/>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17" name="Google Shape;717;p108"/>
          <p:cNvSpPr txBox="1"/>
          <p:nvPr>
            <p:ph idx="2" type="body"/>
          </p:nvPr>
        </p:nvSpPr>
        <p:spPr>
          <a:xfrm>
            <a:off x="4572000" y="0"/>
            <a:ext cx="2286000" cy="2571900"/>
          </a:xfrm>
          <a:prstGeom prst="rect">
            <a:avLst/>
          </a:prstGeom>
          <a:solidFill>
            <a:schemeClr val="accent2"/>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18" name="Google Shape;718;p108"/>
          <p:cNvSpPr txBox="1"/>
          <p:nvPr>
            <p:ph idx="3" type="body"/>
          </p:nvPr>
        </p:nvSpPr>
        <p:spPr>
          <a:xfrm>
            <a:off x="6858000" y="0"/>
            <a:ext cx="2286000" cy="2571900"/>
          </a:xfrm>
          <a:prstGeom prst="rect">
            <a:avLst/>
          </a:prstGeom>
          <a:solidFill>
            <a:srgbClr val="061F80"/>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19" name="Google Shape;719;p108"/>
          <p:cNvSpPr txBox="1"/>
          <p:nvPr>
            <p:ph idx="4" type="body"/>
          </p:nvPr>
        </p:nvSpPr>
        <p:spPr>
          <a:xfrm>
            <a:off x="4572000" y="2570164"/>
            <a:ext cx="4572000" cy="2573400"/>
          </a:xfrm>
          <a:prstGeom prst="rect">
            <a:avLst/>
          </a:prstGeom>
          <a:solidFill>
            <a:srgbClr val="0530AD"/>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20" name="Google Shape;720;p10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21" name="Google Shape;721;p10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3 med, 2 small)">
  <p:cSld name="boxes (3 med, 2 small)">
    <p:spTree>
      <p:nvGrpSpPr>
        <p:cNvPr id="722" name="Shape 722"/>
        <p:cNvGrpSpPr/>
        <p:nvPr/>
      </p:nvGrpSpPr>
      <p:grpSpPr>
        <a:xfrm>
          <a:off x="0" y="0"/>
          <a:ext cx="0" cy="0"/>
          <a:chOff x="0" y="0"/>
          <a:chExt cx="0" cy="0"/>
        </a:xfrm>
      </p:grpSpPr>
      <p:sp>
        <p:nvSpPr>
          <p:cNvPr id="723" name="Google Shape;723;p109"/>
          <p:cNvSpPr txBox="1"/>
          <p:nvPr>
            <p:ph type="title"/>
          </p:nvPr>
        </p:nvSpPr>
        <p:spPr>
          <a:xfrm>
            <a:off x="0" y="0"/>
            <a:ext cx="4572000" cy="2571900"/>
          </a:xfrm>
          <a:prstGeom prst="rect">
            <a:avLst/>
          </a:prstGeom>
          <a:solidFill>
            <a:srgbClr val="0530AD"/>
          </a:solidFill>
          <a:ln>
            <a:noFill/>
          </a:ln>
        </p:spPr>
        <p:txBody>
          <a:bodyPr anchorCtr="0" anchor="t" bIns="210225" lIns="210225" spcFirstLastPara="1" rIns="210225" wrap="square" tIns="205675">
            <a:noAutofit/>
          </a:bodyPr>
          <a:lstStyle>
            <a:lvl1pPr lvl="0" rtl="0" algn="l">
              <a:lnSpc>
                <a:spcPct val="90000"/>
              </a:lnSpc>
              <a:spcBef>
                <a:spcPts val="0"/>
              </a:spcBef>
              <a:spcAft>
                <a:spcPts val="0"/>
              </a:spcAft>
              <a:buSzPts val="700"/>
              <a:buNone/>
              <a:defRPr>
                <a:solidFill>
                  <a:schemeClr val="dk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24" name="Google Shape;724;p109"/>
          <p:cNvSpPr txBox="1"/>
          <p:nvPr>
            <p:ph idx="1" type="body"/>
          </p:nvPr>
        </p:nvSpPr>
        <p:spPr>
          <a:xfrm>
            <a:off x="4572000" y="0"/>
            <a:ext cx="2286000" cy="2571900"/>
          </a:xfrm>
          <a:prstGeom prst="rect">
            <a:avLst/>
          </a:prstGeom>
          <a:solidFill>
            <a:schemeClr val="accent2"/>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25" name="Google Shape;725;p109"/>
          <p:cNvSpPr txBox="1"/>
          <p:nvPr>
            <p:ph idx="2" type="body"/>
          </p:nvPr>
        </p:nvSpPr>
        <p:spPr>
          <a:xfrm>
            <a:off x="6858000" y="0"/>
            <a:ext cx="2286000" cy="2571900"/>
          </a:xfrm>
          <a:prstGeom prst="rect">
            <a:avLst/>
          </a:prstGeom>
          <a:solidFill>
            <a:srgbClr val="061F80"/>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26" name="Google Shape;726;p109"/>
          <p:cNvSpPr txBox="1"/>
          <p:nvPr>
            <p:ph idx="3" type="body"/>
          </p:nvPr>
        </p:nvSpPr>
        <p:spPr>
          <a:xfrm>
            <a:off x="0" y="2570164"/>
            <a:ext cx="4572000" cy="2573400"/>
          </a:xfrm>
          <a:prstGeom prst="rect">
            <a:avLst/>
          </a:prstGeom>
          <a:solidFill>
            <a:schemeClr val="lt1"/>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27" name="Google Shape;727;p109"/>
          <p:cNvSpPr txBox="1"/>
          <p:nvPr>
            <p:ph idx="4" type="body"/>
          </p:nvPr>
        </p:nvSpPr>
        <p:spPr>
          <a:xfrm>
            <a:off x="4572000" y="2570164"/>
            <a:ext cx="4572000" cy="2573400"/>
          </a:xfrm>
          <a:prstGeom prst="rect">
            <a:avLst/>
          </a:prstGeom>
          <a:solidFill>
            <a:srgbClr val="0530AD"/>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28" name="Google Shape;728;p10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29" name="Google Shape;729;p10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730" name="Shape 730"/>
        <p:cNvGrpSpPr/>
        <p:nvPr/>
      </p:nvGrpSpPr>
      <p:grpSpPr>
        <a:xfrm>
          <a:off x="0" y="0"/>
          <a:ext cx="0" cy="0"/>
          <a:chOff x="0" y="0"/>
          <a:chExt cx="0" cy="0"/>
        </a:xfrm>
      </p:grpSpPr>
      <p:sp>
        <p:nvSpPr>
          <p:cNvPr id="731" name="Google Shape;731;p110"/>
          <p:cNvSpPr txBox="1"/>
          <p:nvPr>
            <p:ph type="title"/>
          </p:nvPr>
        </p:nvSpPr>
        <p:spPr>
          <a:xfrm>
            <a:off x="0" y="0"/>
            <a:ext cx="9144000" cy="2569500"/>
          </a:xfrm>
          <a:prstGeom prst="rect">
            <a:avLst/>
          </a:prstGeom>
          <a:noFill/>
          <a:ln>
            <a:noFill/>
          </a:ln>
        </p:spPr>
        <p:txBody>
          <a:bodyPr anchorCtr="0" anchor="t" bIns="114275" lIns="191950" spcFirstLastPara="1" rIns="191950" wrap="square" tIns="155400">
            <a:noAutofit/>
          </a:bodyPr>
          <a:lstStyle>
            <a:lvl1pPr lvl="0" rtl="0" algn="l">
              <a:lnSpc>
                <a:spcPct val="90000"/>
              </a:lnSpc>
              <a:spcBef>
                <a:spcPts val="0"/>
              </a:spcBef>
              <a:spcAft>
                <a:spcPts val="0"/>
              </a:spcAft>
              <a:buSzPts val="700"/>
              <a:buNone/>
              <a:defRPr sz="48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32" name="Google Shape;732;p110"/>
          <p:cNvSpPr txBox="1"/>
          <p:nvPr>
            <p:ph idx="1" type="body"/>
          </p:nvPr>
        </p:nvSpPr>
        <p:spPr>
          <a:xfrm>
            <a:off x="0" y="2570164"/>
            <a:ext cx="2286000" cy="2573400"/>
          </a:xfrm>
          <a:prstGeom prst="rect">
            <a:avLst/>
          </a:prstGeom>
          <a:solidFill>
            <a:srgbClr val="061F80"/>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33" name="Google Shape;733;p110"/>
          <p:cNvSpPr txBox="1"/>
          <p:nvPr>
            <p:ph idx="2" type="body"/>
          </p:nvPr>
        </p:nvSpPr>
        <p:spPr>
          <a:xfrm>
            <a:off x="2286001" y="2570164"/>
            <a:ext cx="2286000" cy="2573400"/>
          </a:xfrm>
          <a:prstGeom prst="rect">
            <a:avLst/>
          </a:prstGeom>
          <a:solidFill>
            <a:srgbClr val="054ADA"/>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34" name="Google Shape;734;p110"/>
          <p:cNvSpPr txBox="1"/>
          <p:nvPr>
            <p:ph idx="3" type="body"/>
          </p:nvPr>
        </p:nvSpPr>
        <p:spPr>
          <a:xfrm>
            <a:off x="4572000" y="2570162"/>
            <a:ext cx="2286000" cy="2573400"/>
          </a:xfrm>
          <a:prstGeom prst="rect">
            <a:avLst/>
          </a:prstGeom>
          <a:solidFill>
            <a:schemeClr val="accent2"/>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35" name="Google Shape;735;p110"/>
          <p:cNvSpPr txBox="1"/>
          <p:nvPr>
            <p:ph idx="4" type="body"/>
          </p:nvPr>
        </p:nvSpPr>
        <p:spPr>
          <a:xfrm>
            <a:off x="6858000" y="2570162"/>
            <a:ext cx="2286000" cy="2573400"/>
          </a:xfrm>
          <a:prstGeom prst="rect">
            <a:avLst/>
          </a:prstGeom>
          <a:solidFill>
            <a:srgbClr val="6EA6FF"/>
          </a:solidFill>
          <a:ln>
            <a:noFill/>
          </a:ln>
        </p:spPr>
        <p:txBody>
          <a:bodyPr anchorCtr="0" anchor="t" bIns="114275" lIns="228525" spcFirstLastPara="1" rIns="114275" wrap="square" tIns="191950">
            <a:noAutofit/>
          </a:bodyPr>
          <a:lstStyle>
            <a:lvl1pPr indent="-228600" lvl="0" marL="457200" rtl="0" algn="l">
              <a:lnSpc>
                <a:spcPct val="100000"/>
              </a:lnSpc>
              <a:spcBef>
                <a:spcPts val="1100"/>
              </a:spcBef>
              <a:spcAft>
                <a:spcPts val="0"/>
              </a:spcAft>
              <a:buSzPts val="1300"/>
              <a:buNone/>
              <a:defRPr>
                <a:solidFill>
                  <a:schemeClr val="lt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36" name="Google Shape;736;p11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37" name="Google Shape;737;p11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lt1"/>
                </a:solidFill>
                <a:latin typeface="IBM Plex Sans"/>
                <a:ea typeface="IBM Plex Sans"/>
                <a:cs typeface="IBM Plex Sans"/>
                <a:sym typeface="IBM Plex Sans"/>
              </a:defRPr>
            </a:lvl1pPr>
            <a:lvl2pPr indent="0" lvl="1" marL="0" rtl="0" algn="r">
              <a:spcBef>
                <a:spcPts val="0"/>
              </a:spcBef>
              <a:buNone/>
              <a:defRPr sz="600">
                <a:solidFill>
                  <a:schemeClr val="lt1"/>
                </a:solidFill>
                <a:latin typeface="IBM Plex Sans"/>
                <a:ea typeface="IBM Plex Sans"/>
                <a:cs typeface="IBM Plex Sans"/>
                <a:sym typeface="IBM Plex Sans"/>
              </a:defRPr>
            </a:lvl2pPr>
            <a:lvl3pPr indent="0" lvl="2" marL="0" rtl="0" algn="r">
              <a:spcBef>
                <a:spcPts val="0"/>
              </a:spcBef>
              <a:buNone/>
              <a:defRPr sz="600">
                <a:solidFill>
                  <a:schemeClr val="lt1"/>
                </a:solidFill>
                <a:latin typeface="IBM Plex Sans"/>
                <a:ea typeface="IBM Plex Sans"/>
                <a:cs typeface="IBM Plex Sans"/>
                <a:sym typeface="IBM Plex Sans"/>
              </a:defRPr>
            </a:lvl3pPr>
            <a:lvl4pPr indent="0" lvl="3" marL="0" rtl="0" algn="r">
              <a:spcBef>
                <a:spcPts val="0"/>
              </a:spcBef>
              <a:buNone/>
              <a:defRPr sz="600">
                <a:solidFill>
                  <a:schemeClr val="lt1"/>
                </a:solidFill>
                <a:latin typeface="IBM Plex Sans"/>
                <a:ea typeface="IBM Plex Sans"/>
                <a:cs typeface="IBM Plex Sans"/>
                <a:sym typeface="IBM Plex Sans"/>
              </a:defRPr>
            </a:lvl4pPr>
            <a:lvl5pPr indent="0" lvl="4" marL="0" rtl="0" algn="r">
              <a:spcBef>
                <a:spcPts val="0"/>
              </a:spcBef>
              <a:buNone/>
              <a:defRPr sz="600">
                <a:solidFill>
                  <a:schemeClr val="lt1"/>
                </a:solidFill>
                <a:latin typeface="IBM Plex Sans"/>
                <a:ea typeface="IBM Plex Sans"/>
                <a:cs typeface="IBM Plex Sans"/>
                <a:sym typeface="IBM Plex Sans"/>
              </a:defRPr>
            </a:lvl5pPr>
            <a:lvl6pPr indent="0" lvl="5" marL="0" rtl="0" algn="r">
              <a:spcBef>
                <a:spcPts val="0"/>
              </a:spcBef>
              <a:buNone/>
              <a:defRPr sz="600">
                <a:solidFill>
                  <a:schemeClr val="lt1"/>
                </a:solidFill>
                <a:latin typeface="IBM Plex Sans"/>
                <a:ea typeface="IBM Plex Sans"/>
                <a:cs typeface="IBM Plex Sans"/>
                <a:sym typeface="IBM Plex Sans"/>
              </a:defRPr>
            </a:lvl6pPr>
            <a:lvl7pPr indent="0" lvl="6" marL="0" rtl="0" algn="r">
              <a:spcBef>
                <a:spcPts val="0"/>
              </a:spcBef>
              <a:buNone/>
              <a:defRPr sz="600">
                <a:solidFill>
                  <a:schemeClr val="lt1"/>
                </a:solidFill>
                <a:latin typeface="IBM Plex Sans"/>
                <a:ea typeface="IBM Plex Sans"/>
                <a:cs typeface="IBM Plex Sans"/>
                <a:sym typeface="IBM Plex Sans"/>
              </a:defRPr>
            </a:lvl7pPr>
            <a:lvl8pPr indent="0" lvl="7" marL="0" rtl="0" algn="r">
              <a:spcBef>
                <a:spcPts val="0"/>
              </a:spcBef>
              <a:buNone/>
              <a:defRPr sz="600">
                <a:solidFill>
                  <a:schemeClr val="lt1"/>
                </a:solidFill>
                <a:latin typeface="IBM Plex Sans"/>
                <a:ea typeface="IBM Plex Sans"/>
                <a:cs typeface="IBM Plex Sans"/>
                <a:sym typeface="IBM Plex Sans"/>
              </a:defRPr>
            </a:lvl8pPr>
            <a:lvl9pPr indent="0" lvl="8" marL="0" rtl="0" algn="r">
              <a:spcBef>
                <a:spcPts val="0"/>
              </a:spcBef>
              <a:buNone/>
              <a:defRPr sz="6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box) over image(s)">
  <p:cSld name="title (black box) over image(s)">
    <p:spTree>
      <p:nvGrpSpPr>
        <p:cNvPr id="738" name="Shape 738"/>
        <p:cNvGrpSpPr/>
        <p:nvPr/>
      </p:nvGrpSpPr>
      <p:grpSpPr>
        <a:xfrm>
          <a:off x="0" y="0"/>
          <a:ext cx="0" cy="0"/>
          <a:chOff x="0" y="0"/>
          <a:chExt cx="0" cy="0"/>
        </a:xfrm>
      </p:grpSpPr>
      <p:sp>
        <p:nvSpPr>
          <p:cNvPr id="739" name="Google Shape;739;p111"/>
          <p:cNvSpPr txBox="1"/>
          <p:nvPr>
            <p:ph type="title"/>
          </p:nvPr>
        </p:nvSpPr>
        <p:spPr>
          <a:xfrm>
            <a:off x="0" y="0"/>
            <a:ext cx="9144000" cy="1276500"/>
          </a:xfrm>
          <a:prstGeom prst="rect">
            <a:avLst/>
          </a:prstGeom>
          <a:solidFill>
            <a:schemeClr val="lt1"/>
          </a:solidFill>
          <a:ln>
            <a:noFill/>
          </a:ln>
        </p:spPr>
        <p:txBody>
          <a:bodyPr anchorCtr="0" anchor="t" bIns="210225" lIns="210225" spcFirstLastPara="1" rIns="210225" wrap="square" tIns="205675">
            <a:noAutofit/>
          </a:bodyPr>
          <a:lstStyle>
            <a:lvl1pPr lvl="0" rtl="0" algn="l">
              <a:lnSpc>
                <a:spcPct val="90000"/>
              </a:lnSpc>
              <a:spcBef>
                <a:spcPts val="0"/>
              </a:spcBef>
              <a:spcAft>
                <a:spcPts val="0"/>
              </a:spcAft>
              <a:buSzPts val="700"/>
              <a:buNone/>
              <a:defRPr>
                <a:solidFill>
                  <a:schemeClr val="dk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40" name="Google Shape;740;p111"/>
          <p:cNvSpPr/>
          <p:nvPr>
            <p:ph idx="2" type="pic"/>
          </p:nvPr>
        </p:nvSpPr>
        <p:spPr>
          <a:xfrm>
            <a:off x="0" y="1276350"/>
            <a:ext cx="9144000" cy="3867000"/>
          </a:xfrm>
          <a:prstGeom prst="rect">
            <a:avLst/>
          </a:prstGeom>
          <a:noFill/>
          <a:ln>
            <a:noFill/>
          </a:ln>
        </p:spPr>
      </p:sp>
      <p:sp>
        <p:nvSpPr>
          <p:cNvPr id="741" name="Google Shape;741;p11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42" name="Google Shape;742;p11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ack box) over image(s)">
  <p:cSld name="text (black box) over image(s)">
    <p:spTree>
      <p:nvGrpSpPr>
        <p:cNvPr id="743" name="Shape 743"/>
        <p:cNvGrpSpPr/>
        <p:nvPr/>
      </p:nvGrpSpPr>
      <p:grpSpPr>
        <a:xfrm>
          <a:off x="0" y="0"/>
          <a:ext cx="0" cy="0"/>
          <a:chOff x="0" y="0"/>
          <a:chExt cx="0" cy="0"/>
        </a:xfrm>
      </p:grpSpPr>
      <p:sp>
        <p:nvSpPr>
          <p:cNvPr id="744" name="Google Shape;744;p112"/>
          <p:cNvSpPr/>
          <p:nvPr>
            <p:ph idx="2" type="pic"/>
          </p:nvPr>
        </p:nvSpPr>
        <p:spPr>
          <a:xfrm>
            <a:off x="0" y="0"/>
            <a:ext cx="9144000" cy="5148000"/>
          </a:xfrm>
          <a:prstGeom prst="rect">
            <a:avLst/>
          </a:prstGeom>
          <a:noFill/>
          <a:ln>
            <a:noFill/>
          </a:ln>
        </p:spPr>
      </p:sp>
      <p:sp>
        <p:nvSpPr>
          <p:cNvPr id="745" name="Google Shape;745;p112"/>
          <p:cNvSpPr txBox="1"/>
          <p:nvPr>
            <p:ph idx="1" type="body"/>
          </p:nvPr>
        </p:nvSpPr>
        <p:spPr>
          <a:xfrm>
            <a:off x="-2" y="2571750"/>
            <a:ext cx="2286000" cy="2571900"/>
          </a:xfrm>
          <a:prstGeom prst="rect">
            <a:avLst/>
          </a:prstGeom>
          <a:solidFill>
            <a:schemeClr val="lt1"/>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Clr>
                <a:schemeClr val="dk1"/>
              </a:buClr>
              <a:buSzPts val="1300"/>
              <a:buNone/>
              <a:defRPr>
                <a:solidFill>
                  <a:schemeClr val="dk1"/>
                </a:solidFill>
              </a:defRPr>
            </a:lvl1pPr>
            <a:lvl2pPr indent="-292100" lvl="1" marL="914400" rtl="0" algn="l">
              <a:lnSpc>
                <a:spcPct val="100000"/>
              </a:lnSpc>
              <a:spcBef>
                <a:spcPts val="1100"/>
              </a:spcBef>
              <a:spcAft>
                <a:spcPts val="0"/>
              </a:spcAft>
              <a:buClr>
                <a:schemeClr val="dk1"/>
              </a:buClr>
              <a:buSzPts val="1000"/>
              <a:buChar char="–"/>
              <a:defRPr sz="1000">
                <a:solidFill>
                  <a:schemeClr val="dk1"/>
                </a:solidFill>
              </a:defRPr>
            </a:lvl2pPr>
            <a:lvl3pPr indent="-292100" lvl="2" marL="1371600" rtl="0" algn="l">
              <a:lnSpc>
                <a:spcPct val="100000"/>
              </a:lnSpc>
              <a:spcBef>
                <a:spcPts val="1100"/>
              </a:spcBef>
              <a:spcAft>
                <a:spcPts val="0"/>
              </a:spcAft>
              <a:buClr>
                <a:schemeClr val="dk1"/>
              </a:buClr>
              <a:buSzPts val="1000"/>
              <a:buChar char="•"/>
              <a:defRPr sz="1000">
                <a:solidFill>
                  <a:schemeClr val="dk1"/>
                </a:solidFill>
              </a:defRPr>
            </a:lvl3pPr>
            <a:lvl4pPr indent="-292100" lvl="3" marL="1828800" rtl="0" algn="l">
              <a:lnSpc>
                <a:spcPct val="100000"/>
              </a:lnSpc>
              <a:spcBef>
                <a:spcPts val="1100"/>
              </a:spcBef>
              <a:spcAft>
                <a:spcPts val="0"/>
              </a:spcAft>
              <a:buClr>
                <a:schemeClr val="dk1"/>
              </a:buClr>
              <a:buSzPts val="1000"/>
              <a:buChar char="–"/>
              <a:defRPr sz="1000">
                <a:solidFill>
                  <a:schemeClr val="dk1"/>
                </a:solidFill>
              </a:defRPr>
            </a:lvl4pPr>
            <a:lvl5pPr indent="-292100" lvl="4" marL="2286000" rtl="0" algn="l">
              <a:lnSpc>
                <a:spcPct val="100000"/>
              </a:lnSpc>
              <a:spcBef>
                <a:spcPts val="1100"/>
              </a:spcBef>
              <a:spcAft>
                <a:spcPts val="0"/>
              </a:spcAft>
              <a:buClr>
                <a:schemeClr val="dk1"/>
              </a:buClr>
              <a:buSzPts val="1000"/>
              <a:buChar char="»"/>
              <a:defRPr sz="1000">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46" name="Google Shape;746;p11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47" name="Google Shape;747;p11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p:cSld name="boxes (4 tall)">
    <p:spTree>
      <p:nvGrpSpPr>
        <p:cNvPr id="748" name="Shape 748"/>
        <p:cNvGrpSpPr/>
        <p:nvPr/>
      </p:nvGrpSpPr>
      <p:grpSpPr>
        <a:xfrm>
          <a:off x="0" y="0"/>
          <a:ext cx="0" cy="0"/>
          <a:chOff x="0" y="0"/>
          <a:chExt cx="0" cy="0"/>
        </a:xfrm>
      </p:grpSpPr>
      <p:sp>
        <p:nvSpPr>
          <p:cNvPr id="749" name="Google Shape;749;p113"/>
          <p:cNvSpPr txBox="1"/>
          <p:nvPr>
            <p:ph idx="1" type="body"/>
          </p:nvPr>
        </p:nvSpPr>
        <p:spPr>
          <a:xfrm>
            <a:off x="0" y="0"/>
            <a:ext cx="2286000" cy="51480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Clr>
                <a:schemeClr val="dk1"/>
              </a:buClr>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50" name="Google Shape;750;p113"/>
          <p:cNvSpPr txBox="1"/>
          <p:nvPr>
            <p:ph idx="2" type="body"/>
          </p:nvPr>
        </p:nvSpPr>
        <p:spPr>
          <a:xfrm>
            <a:off x="2286000" y="0"/>
            <a:ext cx="2286000" cy="5148000"/>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51" name="Google Shape;751;p113"/>
          <p:cNvSpPr txBox="1"/>
          <p:nvPr>
            <p:ph idx="3" type="body"/>
          </p:nvPr>
        </p:nvSpPr>
        <p:spPr>
          <a:xfrm>
            <a:off x="4572000" y="0"/>
            <a:ext cx="2286000" cy="51480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52" name="Google Shape;752;p113"/>
          <p:cNvSpPr txBox="1"/>
          <p:nvPr>
            <p:ph idx="4" type="body"/>
          </p:nvPr>
        </p:nvSpPr>
        <p:spPr>
          <a:xfrm>
            <a:off x="6858000" y="0"/>
            <a:ext cx="2286000" cy="5148000"/>
          </a:xfrm>
          <a:prstGeom prst="rect">
            <a:avLst/>
          </a:prstGeom>
          <a:solidFill>
            <a:srgbClr val="6EA6FF"/>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Clr>
                <a:schemeClr val="lt1"/>
              </a:buClr>
              <a:buSzPts val="1400"/>
              <a:buChar char="–"/>
              <a:defRPr>
                <a:solidFill>
                  <a:schemeClr val="lt1"/>
                </a:solidFill>
              </a:defRPr>
            </a:lvl2pPr>
            <a:lvl3pPr indent="-317500" lvl="2" marL="1371600" rtl="0" algn="l">
              <a:lnSpc>
                <a:spcPct val="100000"/>
              </a:lnSpc>
              <a:spcBef>
                <a:spcPts val="1100"/>
              </a:spcBef>
              <a:spcAft>
                <a:spcPts val="0"/>
              </a:spcAft>
              <a:buClr>
                <a:schemeClr val="lt1"/>
              </a:buClr>
              <a:buSzPts val="1400"/>
              <a:buChar char="•"/>
              <a:defRPr>
                <a:solidFill>
                  <a:schemeClr val="lt1"/>
                </a:solidFill>
              </a:defRPr>
            </a:lvl3pPr>
            <a:lvl4pPr indent="-317500" lvl="3" marL="1828800" rtl="0" algn="l">
              <a:lnSpc>
                <a:spcPct val="100000"/>
              </a:lnSpc>
              <a:spcBef>
                <a:spcPts val="1100"/>
              </a:spcBef>
              <a:spcAft>
                <a:spcPts val="0"/>
              </a:spcAft>
              <a:buClr>
                <a:schemeClr val="lt1"/>
              </a:buClr>
              <a:buSzPts val="1400"/>
              <a:buChar char="–"/>
              <a:defRPr>
                <a:solidFill>
                  <a:schemeClr val="lt1"/>
                </a:solidFill>
              </a:defRPr>
            </a:lvl4pPr>
            <a:lvl5pPr indent="-317500" lvl="4" marL="2286000" rtl="0" algn="l">
              <a:lnSpc>
                <a:spcPct val="100000"/>
              </a:lnSpc>
              <a:spcBef>
                <a:spcPts val="1100"/>
              </a:spcBef>
              <a:spcAft>
                <a:spcPts val="0"/>
              </a:spcAft>
              <a:buClr>
                <a:schemeClr val="lt1"/>
              </a:buClr>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53" name="Google Shape;753;p11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54" name="Google Shape;754;p11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lt1"/>
                </a:solidFill>
                <a:latin typeface="IBM Plex Sans"/>
                <a:ea typeface="IBM Plex Sans"/>
                <a:cs typeface="IBM Plex Sans"/>
                <a:sym typeface="IBM Plex Sans"/>
              </a:defRPr>
            </a:lvl1pPr>
            <a:lvl2pPr indent="0" lvl="1" marL="0" rtl="0" algn="r">
              <a:spcBef>
                <a:spcPts val="0"/>
              </a:spcBef>
              <a:buNone/>
              <a:defRPr sz="600">
                <a:solidFill>
                  <a:schemeClr val="lt1"/>
                </a:solidFill>
                <a:latin typeface="IBM Plex Sans"/>
                <a:ea typeface="IBM Plex Sans"/>
                <a:cs typeface="IBM Plex Sans"/>
                <a:sym typeface="IBM Plex Sans"/>
              </a:defRPr>
            </a:lvl2pPr>
            <a:lvl3pPr indent="0" lvl="2" marL="0" rtl="0" algn="r">
              <a:spcBef>
                <a:spcPts val="0"/>
              </a:spcBef>
              <a:buNone/>
              <a:defRPr sz="600">
                <a:solidFill>
                  <a:schemeClr val="lt1"/>
                </a:solidFill>
                <a:latin typeface="IBM Plex Sans"/>
                <a:ea typeface="IBM Plex Sans"/>
                <a:cs typeface="IBM Plex Sans"/>
                <a:sym typeface="IBM Plex Sans"/>
              </a:defRPr>
            </a:lvl3pPr>
            <a:lvl4pPr indent="0" lvl="3" marL="0" rtl="0" algn="r">
              <a:spcBef>
                <a:spcPts val="0"/>
              </a:spcBef>
              <a:buNone/>
              <a:defRPr sz="600">
                <a:solidFill>
                  <a:schemeClr val="lt1"/>
                </a:solidFill>
                <a:latin typeface="IBM Plex Sans"/>
                <a:ea typeface="IBM Plex Sans"/>
                <a:cs typeface="IBM Plex Sans"/>
                <a:sym typeface="IBM Plex Sans"/>
              </a:defRPr>
            </a:lvl4pPr>
            <a:lvl5pPr indent="0" lvl="4" marL="0" rtl="0" algn="r">
              <a:spcBef>
                <a:spcPts val="0"/>
              </a:spcBef>
              <a:buNone/>
              <a:defRPr sz="600">
                <a:solidFill>
                  <a:schemeClr val="lt1"/>
                </a:solidFill>
                <a:latin typeface="IBM Plex Sans"/>
                <a:ea typeface="IBM Plex Sans"/>
                <a:cs typeface="IBM Plex Sans"/>
                <a:sym typeface="IBM Plex Sans"/>
              </a:defRPr>
            </a:lvl5pPr>
            <a:lvl6pPr indent="0" lvl="5" marL="0" rtl="0" algn="r">
              <a:spcBef>
                <a:spcPts val="0"/>
              </a:spcBef>
              <a:buNone/>
              <a:defRPr sz="600">
                <a:solidFill>
                  <a:schemeClr val="lt1"/>
                </a:solidFill>
                <a:latin typeface="IBM Plex Sans"/>
                <a:ea typeface="IBM Plex Sans"/>
                <a:cs typeface="IBM Plex Sans"/>
                <a:sym typeface="IBM Plex Sans"/>
              </a:defRPr>
            </a:lvl6pPr>
            <a:lvl7pPr indent="0" lvl="6" marL="0" rtl="0" algn="r">
              <a:spcBef>
                <a:spcPts val="0"/>
              </a:spcBef>
              <a:buNone/>
              <a:defRPr sz="600">
                <a:solidFill>
                  <a:schemeClr val="lt1"/>
                </a:solidFill>
                <a:latin typeface="IBM Plex Sans"/>
                <a:ea typeface="IBM Plex Sans"/>
                <a:cs typeface="IBM Plex Sans"/>
                <a:sym typeface="IBM Plex Sans"/>
              </a:defRPr>
            </a:lvl7pPr>
            <a:lvl8pPr indent="0" lvl="7" marL="0" rtl="0" algn="r">
              <a:spcBef>
                <a:spcPts val="0"/>
              </a:spcBef>
              <a:buNone/>
              <a:defRPr sz="600">
                <a:solidFill>
                  <a:schemeClr val="lt1"/>
                </a:solidFill>
                <a:latin typeface="IBM Plex Sans"/>
                <a:ea typeface="IBM Plex Sans"/>
                <a:cs typeface="IBM Plex Sans"/>
                <a:sym typeface="IBM Plex Sans"/>
              </a:defRPr>
            </a:lvl8pPr>
            <a:lvl9pPr indent="0" lvl="8" marL="0" rtl="0" algn="r">
              <a:spcBef>
                <a:spcPts val="0"/>
              </a:spcBef>
              <a:buNone/>
              <a:defRPr sz="6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content (3/4)">
  <p:cSld name="title, text (1/4), content (3/4)">
    <p:spTree>
      <p:nvGrpSpPr>
        <p:cNvPr id="755" name="Shape 755"/>
        <p:cNvGrpSpPr/>
        <p:nvPr/>
      </p:nvGrpSpPr>
      <p:grpSpPr>
        <a:xfrm>
          <a:off x="0" y="0"/>
          <a:ext cx="0" cy="0"/>
          <a:chOff x="0" y="0"/>
          <a:chExt cx="0" cy="0"/>
        </a:xfrm>
      </p:grpSpPr>
      <p:sp>
        <p:nvSpPr>
          <p:cNvPr id="756" name="Google Shape;756;p114"/>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57" name="Google Shape;757;p114"/>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58" name="Google Shape;758;p114"/>
          <p:cNvSpPr txBox="1"/>
          <p:nvPr>
            <p:ph idx="2" type="body"/>
          </p:nvPr>
        </p:nvSpPr>
        <p:spPr>
          <a:xfrm>
            <a:off x="2514600" y="1243584"/>
            <a:ext cx="6400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59" name="Google Shape;759;p11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60" name="Google Shape;760;p11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blank (3/4)">
  <p:cSld name="title, text (1/4), blank (3/4)">
    <p:spTree>
      <p:nvGrpSpPr>
        <p:cNvPr id="761" name="Shape 761"/>
        <p:cNvGrpSpPr/>
        <p:nvPr/>
      </p:nvGrpSpPr>
      <p:grpSpPr>
        <a:xfrm>
          <a:off x="0" y="0"/>
          <a:ext cx="0" cy="0"/>
          <a:chOff x="0" y="0"/>
          <a:chExt cx="0" cy="0"/>
        </a:xfrm>
      </p:grpSpPr>
      <p:sp>
        <p:nvSpPr>
          <p:cNvPr id="762" name="Google Shape;762;p115"/>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63" name="Google Shape;763;p115"/>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64" name="Google Shape;764;p11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65" name="Google Shape;765;p11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spTree>
      <p:nvGrpSpPr>
        <p:cNvPr id="766" name="Shape 766"/>
        <p:cNvGrpSpPr/>
        <p:nvPr/>
      </p:nvGrpSpPr>
      <p:grpSpPr>
        <a:xfrm>
          <a:off x="0" y="0"/>
          <a:ext cx="0" cy="0"/>
          <a:chOff x="0" y="0"/>
          <a:chExt cx="0" cy="0"/>
        </a:xfrm>
      </p:grpSpPr>
      <p:sp>
        <p:nvSpPr>
          <p:cNvPr id="767" name="Google Shape;767;p116"/>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68" name="Google Shape;768;p116"/>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69" name="Google Shape;769;p116"/>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70" name="Google Shape;770;p116"/>
          <p:cNvSpPr/>
          <p:nvPr>
            <p:ph idx="3" type="pic"/>
          </p:nvPr>
        </p:nvSpPr>
        <p:spPr>
          <a:xfrm>
            <a:off x="4572000" y="0"/>
            <a:ext cx="4572000" cy="5143500"/>
          </a:xfrm>
          <a:prstGeom prst="rect">
            <a:avLst/>
          </a:prstGeom>
          <a:noFill/>
          <a:ln>
            <a:noFill/>
          </a:ln>
        </p:spPr>
      </p:sp>
      <p:sp>
        <p:nvSpPr>
          <p:cNvPr id="771" name="Google Shape;771;p11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72" name="Google Shape;772;p11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spTree>
      <p:nvGrpSpPr>
        <p:cNvPr id="773" name="Shape 773"/>
        <p:cNvGrpSpPr/>
        <p:nvPr/>
      </p:nvGrpSpPr>
      <p:grpSpPr>
        <a:xfrm>
          <a:off x="0" y="0"/>
          <a:ext cx="0" cy="0"/>
          <a:chOff x="0" y="0"/>
          <a:chExt cx="0" cy="0"/>
        </a:xfrm>
      </p:grpSpPr>
      <p:sp>
        <p:nvSpPr>
          <p:cNvPr id="774" name="Google Shape;774;p117"/>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75" name="Google Shape;775;p117"/>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76" name="Google Shape;776;p117"/>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77" name="Google Shape;777;p117"/>
          <p:cNvSpPr txBox="1"/>
          <p:nvPr>
            <p:ph idx="3" type="body"/>
          </p:nvPr>
        </p:nvSpPr>
        <p:spPr>
          <a:xfrm>
            <a:off x="4773168" y="1216152"/>
            <a:ext cx="4142100" cy="327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200"/>
              <a:buNone/>
              <a:defRPr sz="24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78" name="Google Shape;778;p11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79" name="Google Shape;779;p11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780" name="Shape 780"/>
        <p:cNvGrpSpPr/>
        <p:nvPr/>
      </p:nvGrpSpPr>
      <p:grpSpPr>
        <a:xfrm>
          <a:off x="0" y="0"/>
          <a:ext cx="0" cy="0"/>
          <a:chOff x="0" y="0"/>
          <a:chExt cx="0" cy="0"/>
        </a:xfrm>
      </p:grpSpPr>
      <p:sp>
        <p:nvSpPr>
          <p:cNvPr id="781" name="Google Shape;781;p118"/>
          <p:cNvSpPr txBox="1"/>
          <p:nvPr>
            <p:ph idx="1" type="body"/>
          </p:nvPr>
        </p:nvSpPr>
        <p:spPr>
          <a:xfrm>
            <a:off x="219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82" name="Google Shape;782;p11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83" name="Google Shape;783;p11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spTree>
      <p:nvGrpSpPr>
        <p:cNvPr id="784" name="Shape 78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785" name="Shape 785"/>
        <p:cNvGrpSpPr/>
        <p:nvPr/>
      </p:nvGrpSpPr>
      <p:grpSpPr>
        <a:xfrm>
          <a:off x="0" y="0"/>
          <a:ext cx="0" cy="0"/>
          <a:chOff x="0" y="0"/>
          <a:chExt cx="0" cy="0"/>
        </a:xfrm>
      </p:grpSpPr>
      <p:sp>
        <p:nvSpPr>
          <p:cNvPr id="786" name="Google Shape;786;p120"/>
          <p:cNvSpPr txBox="1"/>
          <p:nvPr>
            <p:ph type="title"/>
          </p:nvPr>
        </p:nvSpPr>
        <p:spPr>
          <a:xfrm>
            <a:off x="210312" y="201168"/>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87" name="Google Shape;787;p120"/>
          <p:cNvSpPr txBox="1"/>
          <p:nvPr>
            <p:ph idx="1" type="body"/>
          </p:nvPr>
        </p:nvSpPr>
        <p:spPr>
          <a:xfrm>
            <a:off x="219456" y="1261874"/>
            <a:ext cx="4123800" cy="13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1000"/>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88" name="Google Shape;788;p120"/>
          <p:cNvSpPr txBox="1"/>
          <p:nvPr>
            <p:ph idx="2" type="body"/>
          </p:nvPr>
        </p:nvSpPr>
        <p:spPr>
          <a:xfrm>
            <a:off x="223658" y="3205697"/>
            <a:ext cx="6405600" cy="13098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300"/>
              </a:spcBef>
              <a:spcAft>
                <a:spcPts val="0"/>
              </a:spcAft>
              <a:buSzPts val="500"/>
              <a:buNone/>
              <a:defRPr sz="600"/>
            </a:lvl1pPr>
            <a:lvl2pPr indent="-266700" lvl="1" marL="914400" rtl="0" algn="l">
              <a:lnSpc>
                <a:spcPct val="100000"/>
              </a:lnSpc>
              <a:spcBef>
                <a:spcPts val="1100"/>
              </a:spcBef>
              <a:spcAft>
                <a:spcPts val="0"/>
              </a:spcAft>
              <a:buSzPts val="600"/>
              <a:buChar char="–"/>
              <a:defRPr sz="600"/>
            </a:lvl2pPr>
            <a:lvl3pPr indent="-266700" lvl="2" marL="1371600" rtl="0" algn="l">
              <a:lnSpc>
                <a:spcPct val="100000"/>
              </a:lnSpc>
              <a:spcBef>
                <a:spcPts val="1100"/>
              </a:spcBef>
              <a:spcAft>
                <a:spcPts val="0"/>
              </a:spcAft>
              <a:buSzPts val="600"/>
              <a:buChar char="•"/>
              <a:defRPr sz="600"/>
            </a:lvl3pPr>
            <a:lvl4pPr indent="-266700" lvl="3" marL="1828800" rtl="0" algn="l">
              <a:lnSpc>
                <a:spcPct val="100000"/>
              </a:lnSpc>
              <a:spcBef>
                <a:spcPts val="1100"/>
              </a:spcBef>
              <a:spcAft>
                <a:spcPts val="0"/>
              </a:spcAft>
              <a:buSzPts val="600"/>
              <a:buChar char="–"/>
              <a:defRPr sz="600"/>
            </a:lvl4pPr>
            <a:lvl5pPr indent="-266700" lvl="4" marL="2286000" rtl="0" algn="l">
              <a:lnSpc>
                <a:spcPct val="100000"/>
              </a:lnSpc>
              <a:spcBef>
                <a:spcPts val="1100"/>
              </a:spcBef>
              <a:spcAft>
                <a:spcPts val="0"/>
              </a:spcAft>
              <a:buSzPts val="600"/>
              <a:buChar char="»"/>
              <a:defRPr sz="600"/>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89" name="Google Shape;789;p12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790" name="Google Shape;790;p12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and Content">
  <p:cSld name="3-4_Title and Content">
    <p:spTree>
      <p:nvGrpSpPr>
        <p:cNvPr id="791" name="Shape 791"/>
        <p:cNvGrpSpPr/>
        <p:nvPr/>
      </p:nvGrpSpPr>
      <p:grpSpPr>
        <a:xfrm>
          <a:off x="0" y="0"/>
          <a:ext cx="0" cy="0"/>
          <a:chOff x="0" y="0"/>
          <a:chExt cx="0" cy="0"/>
        </a:xfrm>
      </p:grpSpPr>
      <p:sp>
        <p:nvSpPr>
          <p:cNvPr id="792" name="Google Shape;792;p121"/>
          <p:cNvSpPr/>
          <p:nvPr/>
        </p:nvSpPr>
        <p:spPr>
          <a:xfrm flipH="1" rot="10800000">
            <a:off x="0" y="75"/>
            <a:ext cx="9144000" cy="1285800"/>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Arial"/>
              <a:ea typeface="Arial"/>
              <a:cs typeface="Arial"/>
              <a:sym typeface="Arial"/>
            </a:endParaRPr>
          </a:p>
        </p:txBody>
      </p:sp>
      <p:sp>
        <p:nvSpPr>
          <p:cNvPr id="793" name="Google Shape;793;p121"/>
          <p:cNvSpPr txBox="1"/>
          <p:nvPr>
            <p:ph type="title"/>
          </p:nvPr>
        </p:nvSpPr>
        <p:spPr>
          <a:xfrm>
            <a:off x="285750" y="428625"/>
            <a:ext cx="77151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lt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794" name="Google Shape;794;p121"/>
          <p:cNvSpPr txBox="1"/>
          <p:nvPr>
            <p:ph idx="1" type="body"/>
          </p:nvPr>
        </p:nvSpPr>
        <p:spPr>
          <a:xfrm>
            <a:off x="285750" y="1285875"/>
            <a:ext cx="18573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95" name="Google Shape;795;p121"/>
          <p:cNvSpPr txBox="1"/>
          <p:nvPr>
            <p:ph idx="2" type="body"/>
          </p:nvPr>
        </p:nvSpPr>
        <p:spPr>
          <a:xfrm>
            <a:off x="4572000" y="1285875"/>
            <a:ext cx="21432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96" name="Google Shape;796;p121"/>
          <p:cNvSpPr txBox="1"/>
          <p:nvPr>
            <p:ph idx="3" type="body"/>
          </p:nvPr>
        </p:nvSpPr>
        <p:spPr>
          <a:xfrm>
            <a:off x="2286000" y="1285875"/>
            <a:ext cx="21432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797" name="Google Shape;797;p121"/>
          <p:cNvSpPr txBox="1"/>
          <p:nvPr>
            <p:ph idx="4" type="body"/>
          </p:nvPr>
        </p:nvSpPr>
        <p:spPr>
          <a:xfrm>
            <a:off x="6858000" y="1285875"/>
            <a:ext cx="21432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Internal">
  <p:cSld name="Case Study Internal">
    <p:spTree>
      <p:nvGrpSpPr>
        <p:cNvPr id="798" name="Shape 798"/>
        <p:cNvGrpSpPr/>
        <p:nvPr/>
      </p:nvGrpSpPr>
      <p:grpSpPr>
        <a:xfrm>
          <a:off x="0" y="0"/>
          <a:ext cx="0" cy="0"/>
          <a:chOff x="0" y="0"/>
          <a:chExt cx="0" cy="0"/>
        </a:xfrm>
      </p:grpSpPr>
      <p:sp>
        <p:nvSpPr>
          <p:cNvPr id="799" name="Google Shape;799;p122"/>
          <p:cNvSpPr/>
          <p:nvPr/>
        </p:nvSpPr>
        <p:spPr>
          <a:xfrm flipH="1" rot="10800000">
            <a:off x="0" y="-135"/>
            <a:ext cx="9144000" cy="520200"/>
          </a:xfrm>
          <a:prstGeom prst="rect">
            <a:avLst/>
          </a:prstGeom>
          <a:solidFill>
            <a:schemeClr val="lt1"/>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100">
              <a:solidFill>
                <a:schemeClr val="lt1"/>
              </a:solidFill>
              <a:latin typeface="IBM Plex Sans"/>
              <a:ea typeface="IBM Plex Sans"/>
              <a:cs typeface="IBM Plex Sans"/>
              <a:sym typeface="IBM Plex Sans"/>
            </a:endParaRPr>
          </a:p>
        </p:txBody>
      </p:sp>
      <p:sp>
        <p:nvSpPr>
          <p:cNvPr id="800" name="Google Shape;800;p122"/>
          <p:cNvSpPr txBox="1"/>
          <p:nvPr>
            <p:ph type="title"/>
          </p:nvPr>
        </p:nvSpPr>
        <p:spPr>
          <a:xfrm>
            <a:off x="200025" y="104221"/>
            <a:ext cx="7181700" cy="311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dk2"/>
                </a:solidFill>
                <a:latin typeface="IBM Plex Sans Condensed"/>
                <a:ea typeface="IBM Plex Sans Condensed"/>
                <a:cs typeface="IBM Plex Sans Condensed"/>
                <a:sym typeface="IBM Plex Sans Condensed"/>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grpSp>
        <p:nvGrpSpPr>
          <p:cNvPr id="801" name="Google Shape;801;p122"/>
          <p:cNvGrpSpPr/>
          <p:nvPr/>
        </p:nvGrpSpPr>
        <p:grpSpPr>
          <a:xfrm>
            <a:off x="7543545" y="80010"/>
            <a:ext cx="1388626" cy="360045"/>
            <a:chOff x="11663004" y="123799"/>
            <a:chExt cx="2223936" cy="576072"/>
          </a:xfrm>
        </p:grpSpPr>
        <p:pic>
          <p:nvPicPr>
            <p:cNvPr id="802" name="Google Shape;802;p122"/>
            <p:cNvPicPr preferRelativeResize="0"/>
            <p:nvPr/>
          </p:nvPicPr>
          <p:blipFill rotWithShape="1">
            <a:blip r:embed="rId2">
              <a:alphaModFix/>
            </a:blip>
            <a:srcRect b="0" l="0" r="0" t="0"/>
            <a:stretch/>
          </p:blipFill>
          <p:spPr>
            <a:xfrm>
              <a:off x="13262169" y="123799"/>
              <a:ext cx="624771" cy="576072"/>
            </a:xfrm>
            <a:prstGeom prst="rect">
              <a:avLst/>
            </a:prstGeom>
            <a:noFill/>
            <a:ln>
              <a:noFill/>
            </a:ln>
          </p:spPr>
        </p:pic>
        <p:pic>
          <p:nvPicPr>
            <p:cNvPr id="803" name="Google Shape;803;p122"/>
            <p:cNvPicPr preferRelativeResize="0"/>
            <p:nvPr/>
          </p:nvPicPr>
          <p:blipFill rotWithShape="1">
            <a:blip r:embed="rId3">
              <a:alphaModFix/>
            </a:blip>
            <a:srcRect b="0" l="0" r="0" t="0"/>
            <a:stretch/>
          </p:blipFill>
          <p:spPr>
            <a:xfrm>
              <a:off x="11663004" y="125995"/>
              <a:ext cx="1385454" cy="571680"/>
            </a:xfrm>
            <a:prstGeom prst="rect">
              <a:avLst/>
            </a:prstGeom>
            <a:noFill/>
            <a:ln>
              <a:noFill/>
            </a:ln>
          </p:spPr>
        </p:pic>
      </p:grpSp>
      <p:cxnSp>
        <p:nvCxnSpPr>
          <p:cNvPr id="804" name="Google Shape;804;p122"/>
          <p:cNvCxnSpPr/>
          <p:nvPr/>
        </p:nvCxnSpPr>
        <p:spPr>
          <a:xfrm>
            <a:off x="0" y="4857750"/>
            <a:ext cx="9144000" cy="0"/>
          </a:xfrm>
          <a:prstGeom prst="straightConnector1">
            <a:avLst/>
          </a:prstGeom>
          <a:noFill/>
          <a:ln cap="flat" cmpd="sng" w="9525">
            <a:solidFill>
              <a:schemeClr val="lt1"/>
            </a:solidFill>
            <a:prstDash val="solid"/>
            <a:round/>
            <a:headEnd len="sm" w="sm" type="none"/>
            <a:tailEnd len="sm" w="sm" type="none"/>
          </a:ln>
        </p:spPr>
      </p:cxnSp>
      <p:sp>
        <p:nvSpPr>
          <p:cNvPr id="805" name="Google Shape;805;p122"/>
          <p:cNvSpPr/>
          <p:nvPr/>
        </p:nvSpPr>
        <p:spPr>
          <a:xfrm>
            <a:off x="6878971" y="520065"/>
            <a:ext cx="2265000" cy="4337700"/>
          </a:xfrm>
          <a:prstGeom prst="rect">
            <a:avLst/>
          </a:prstGeom>
          <a:solidFill>
            <a:schemeClr val="l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806" name="Google Shape;806;p122"/>
          <p:cNvSpPr/>
          <p:nvPr>
            <p:ph idx="2" type="pic"/>
          </p:nvPr>
        </p:nvSpPr>
        <p:spPr>
          <a:xfrm>
            <a:off x="6879432" y="520065"/>
            <a:ext cx="2264700" cy="15636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857" name="Shape 857"/>
        <p:cNvGrpSpPr/>
        <p:nvPr/>
      </p:nvGrpSpPr>
      <p:grpSpPr>
        <a:xfrm>
          <a:off x="0" y="0"/>
          <a:ext cx="0" cy="0"/>
          <a:chOff x="0" y="0"/>
          <a:chExt cx="0" cy="0"/>
        </a:xfrm>
      </p:grpSpPr>
      <p:sp>
        <p:nvSpPr>
          <p:cNvPr id="858" name="Google Shape;858;p124"/>
          <p:cNvSpPr txBox="1"/>
          <p:nvPr>
            <p:ph type="title"/>
          </p:nvPr>
        </p:nvSpPr>
        <p:spPr>
          <a:xfrm>
            <a:off x="210312" y="201168"/>
            <a:ext cx="4142232" cy="80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59" name="Google Shape;859;p124"/>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3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1100"/>
              </a:spcBef>
              <a:spcAft>
                <a:spcPts val="0"/>
              </a:spcAft>
              <a:buSzPts val="1400"/>
              <a:buNone/>
              <a:defRPr/>
            </a:lvl3pPr>
            <a:lvl4pPr indent="-228600" lvl="3" marL="1828800" algn="l">
              <a:lnSpc>
                <a:spcPct val="100000"/>
              </a:lnSpc>
              <a:spcBef>
                <a:spcPts val="1100"/>
              </a:spcBef>
              <a:spcAft>
                <a:spcPts val="0"/>
              </a:spcAft>
              <a:buSzPts val="1400"/>
              <a:buNone/>
              <a:defRPr/>
            </a:lvl4pPr>
            <a:lvl5pPr indent="-228600" lvl="4" marL="2286000" algn="l">
              <a:lnSpc>
                <a:spcPct val="100000"/>
              </a:lnSpc>
              <a:spcBef>
                <a:spcPts val="1100"/>
              </a:spcBef>
              <a:spcAft>
                <a:spcPts val="0"/>
              </a:spcAft>
              <a:buSzPts val="1400"/>
              <a:buNone/>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60" name="Google Shape;860;p124"/>
          <p:cNvSpPr txBox="1"/>
          <p:nvPr>
            <p:ph idx="2" type="body"/>
          </p:nvPr>
        </p:nvSpPr>
        <p:spPr>
          <a:xfrm>
            <a:off x="4791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3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1100"/>
              </a:spcBef>
              <a:spcAft>
                <a:spcPts val="0"/>
              </a:spcAft>
              <a:buSzPts val="1400"/>
              <a:buNone/>
              <a:defRPr/>
            </a:lvl3pPr>
            <a:lvl4pPr indent="-228600" lvl="3" marL="1828800" algn="l">
              <a:lnSpc>
                <a:spcPct val="100000"/>
              </a:lnSpc>
              <a:spcBef>
                <a:spcPts val="1100"/>
              </a:spcBef>
              <a:spcAft>
                <a:spcPts val="0"/>
              </a:spcAft>
              <a:buSzPts val="1400"/>
              <a:buNone/>
              <a:defRPr/>
            </a:lvl4pPr>
            <a:lvl5pPr indent="-228600" lvl="4" marL="2286000" algn="l">
              <a:lnSpc>
                <a:spcPct val="100000"/>
              </a:lnSpc>
              <a:spcBef>
                <a:spcPts val="1100"/>
              </a:spcBef>
              <a:spcAft>
                <a:spcPts val="0"/>
              </a:spcAft>
              <a:buSzPts val="1400"/>
              <a:buNone/>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61" name="Google Shape;861;p124"/>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62" name="Google Shape;862;p12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10" name="Shape 110"/>
        <p:cNvGrpSpPr/>
        <p:nvPr/>
      </p:nvGrpSpPr>
      <p:grpSpPr>
        <a:xfrm>
          <a:off x="0" y="0"/>
          <a:ext cx="0" cy="0"/>
          <a:chOff x="0" y="0"/>
          <a:chExt cx="0" cy="0"/>
        </a:xfrm>
      </p:grpSpPr>
      <p:sp>
        <p:nvSpPr>
          <p:cNvPr id="111" name="Google Shape;111;p14"/>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lt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12" name="Google Shape;112;p1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blank (3/4)">
  <p:cSld name="title, text (1/4), blank (3/4)">
    <p:spTree>
      <p:nvGrpSpPr>
        <p:cNvPr id="863" name="Shape 863"/>
        <p:cNvGrpSpPr/>
        <p:nvPr/>
      </p:nvGrpSpPr>
      <p:grpSpPr>
        <a:xfrm>
          <a:off x="0" y="0"/>
          <a:ext cx="0" cy="0"/>
          <a:chOff x="0" y="0"/>
          <a:chExt cx="0" cy="0"/>
        </a:xfrm>
      </p:grpSpPr>
      <p:sp>
        <p:nvSpPr>
          <p:cNvPr id="864" name="Google Shape;864;p125"/>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65" name="Google Shape;865;p125"/>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66" name="Google Shape;866;p125"/>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67" name="Google Shape;867;p12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3 med, 2 small)">
  <p:cSld name="boxes (3 med, 2 small)">
    <p:spTree>
      <p:nvGrpSpPr>
        <p:cNvPr id="868" name="Shape 868"/>
        <p:cNvGrpSpPr/>
        <p:nvPr/>
      </p:nvGrpSpPr>
      <p:grpSpPr>
        <a:xfrm>
          <a:off x="0" y="0"/>
          <a:ext cx="0" cy="0"/>
          <a:chOff x="0" y="0"/>
          <a:chExt cx="0" cy="0"/>
        </a:xfrm>
      </p:grpSpPr>
      <p:sp>
        <p:nvSpPr>
          <p:cNvPr id="869" name="Google Shape;869;p126"/>
          <p:cNvSpPr txBox="1"/>
          <p:nvPr>
            <p:ph type="title"/>
          </p:nvPr>
        </p:nvSpPr>
        <p:spPr>
          <a:xfrm>
            <a:off x="0" y="0"/>
            <a:ext cx="4572000" cy="2571751"/>
          </a:xfrm>
          <a:prstGeom prst="rect">
            <a:avLst/>
          </a:prstGeom>
          <a:solidFill>
            <a:srgbClr val="0530AD"/>
          </a:solidFill>
          <a:ln>
            <a:noFill/>
          </a:ln>
        </p:spPr>
        <p:txBody>
          <a:bodyPr anchorCtr="0" anchor="t" bIns="210225" lIns="210225" spcFirstLastPara="1" rIns="210225" wrap="square" tIns="205675">
            <a:noAutofit/>
          </a:bodyPr>
          <a:lstStyle>
            <a:lvl1pPr lvl="0" algn="l">
              <a:lnSpc>
                <a:spcPct val="90000"/>
              </a:lnSpc>
              <a:spcBef>
                <a:spcPts val="0"/>
              </a:spcBef>
              <a:spcAft>
                <a:spcPts val="0"/>
              </a:spcAft>
              <a:buSzPts val="700"/>
              <a:buNone/>
              <a:defRPr>
                <a:solidFill>
                  <a:schemeClr val="dk1"/>
                </a:solidFill>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70" name="Google Shape;870;p126"/>
          <p:cNvSpPr txBox="1"/>
          <p:nvPr>
            <p:ph idx="1" type="body"/>
          </p:nvPr>
        </p:nvSpPr>
        <p:spPr>
          <a:xfrm>
            <a:off x="4572000" y="0"/>
            <a:ext cx="2286000" cy="257175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71" name="Google Shape;871;p126"/>
          <p:cNvSpPr txBox="1"/>
          <p:nvPr>
            <p:ph idx="2" type="body"/>
          </p:nvPr>
        </p:nvSpPr>
        <p:spPr>
          <a:xfrm>
            <a:off x="6858000" y="0"/>
            <a:ext cx="2286000" cy="257175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72" name="Google Shape;872;p126"/>
          <p:cNvSpPr txBox="1"/>
          <p:nvPr>
            <p:ph idx="3" type="body"/>
          </p:nvPr>
        </p:nvSpPr>
        <p:spPr>
          <a:xfrm>
            <a:off x="0" y="2570164"/>
            <a:ext cx="4572000" cy="2573337"/>
          </a:xfrm>
          <a:prstGeom prst="rect">
            <a:avLst/>
          </a:prstGeom>
          <a:solidFill>
            <a:schemeClr val="lt1"/>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73" name="Google Shape;873;p126"/>
          <p:cNvSpPr txBox="1"/>
          <p:nvPr>
            <p:ph idx="4" type="body"/>
          </p:nvPr>
        </p:nvSpPr>
        <p:spPr>
          <a:xfrm>
            <a:off x="4572000" y="2570164"/>
            <a:ext cx="4572000" cy="2573337"/>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74" name="Google Shape;874;p126"/>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600"/>
              <a:buFont typeface="IBM Plex Sans"/>
              <a:buNone/>
              <a:defRPr>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75" name="Google Shape;875;p12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876" name="Shape 876"/>
        <p:cNvGrpSpPr/>
        <p:nvPr/>
      </p:nvGrpSpPr>
      <p:grpSpPr>
        <a:xfrm>
          <a:off x="0" y="0"/>
          <a:ext cx="0" cy="0"/>
          <a:chOff x="0" y="0"/>
          <a:chExt cx="0" cy="0"/>
        </a:xfrm>
      </p:grpSpPr>
      <p:sp>
        <p:nvSpPr>
          <p:cNvPr id="877" name="Google Shape;877;p127"/>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78" name="Google Shape;878;p127"/>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79" name="Google Shape;879;p127"/>
          <p:cNvSpPr txBox="1"/>
          <p:nvPr>
            <p:ph idx="2" type="body"/>
          </p:nvPr>
        </p:nvSpPr>
        <p:spPr>
          <a:xfrm>
            <a:off x="2505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80" name="Google Shape;880;p127"/>
          <p:cNvSpPr txBox="1"/>
          <p:nvPr>
            <p:ph idx="3" type="body"/>
          </p:nvPr>
        </p:nvSpPr>
        <p:spPr>
          <a:xfrm>
            <a:off x="4791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81" name="Google Shape;881;p127"/>
          <p:cNvSpPr txBox="1"/>
          <p:nvPr>
            <p:ph idx="4" type="body"/>
          </p:nvPr>
        </p:nvSpPr>
        <p:spPr>
          <a:xfrm>
            <a:off x="7077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882" name="Google Shape;882;p127"/>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3" name="Google Shape;883;p12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884" name="Shape 884"/>
        <p:cNvGrpSpPr/>
        <p:nvPr/>
      </p:nvGrpSpPr>
      <p:grpSpPr>
        <a:xfrm>
          <a:off x="0" y="0"/>
          <a:ext cx="0" cy="0"/>
          <a:chOff x="0" y="0"/>
          <a:chExt cx="0" cy="0"/>
        </a:xfrm>
      </p:grpSpPr>
      <p:sp>
        <p:nvSpPr>
          <p:cNvPr id="885" name="Google Shape;885;p128"/>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86" name="Google Shape;886;p128"/>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7" name="Google Shape;887;p12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888" name="Shape 888"/>
        <p:cNvGrpSpPr/>
        <p:nvPr/>
      </p:nvGrpSpPr>
      <p:grpSpPr>
        <a:xfrm>
          <a:off x="0" y="0"/>
          <a:ext cx="0" cy="0"/>
          <a:chOff x="0" y="0"/>
          <a:chExt cx="0" cy="0"/>
        </a:xfrm>
      </p:grpSpPr>
      <p:sp>
        <p:nvSpPr>
          <p:cNvPr id="889" name="Google Shape;889;p129"/>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0" name="Google Shape;890;p12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891" name="Shape 891"/>
        <p:cNvGrpSpPr/>
        <p:nvPr/>
      </p:nvGrpSpPr>
      <p:grpSpPr>
        <a:xfrm>
          <a:off x="0" y="0"/>
          <a:ext cx="0" cy="0"/>
          <a:chOff x="0" y="0"/>
          <a:chExt cx="0" cy="0"/>
        </a:xfrm>
      </p:grpSpPr>
      <p:sp>
        <p:nvSpPr>
          <p:cNvPr id="892" name="Google Shape;892;p130"/>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solidFill>
                  <a:schemeClr val="lt1"/>
                </a:solidFill>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93" name="Google Shape;893;p130"/>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pic>
        <p:nvPicPr>
          <p:cNvPr id="894" name="Google Shape;894;p130"/>
          <p:cNvPicPr preferRelativeResize="0"/>
          <p:nvPr/>
        </p:nvPicPr>
        <p:blipFill rotWithShape="1">
          <a:blip r:embed="rId2">
            <a:alphaModFix/>
          </a:blip>
          <a:srcRect b="0" l="0" r="0" t="0"/>
          <a:stretch/>
        </p:blipFill>
        <p:spPr>
          <a:xfrm>
            <a:off x="8393813" y="4692553"/>
            <a:ext cx="521107" cy="208108"/>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895" name="Shape 895"/>
        <p:cNvGrpSpPr/>
        <p:nvPr/>
      </p:nvGrpSpPr>
      <p:grpSpPr>
        <a:xfrm>
          <a:off x="0" y="0"/>
          <a:ext cx="0" cy="0"/>
          <a:chOff x="0" y="0"/>
          <a:chExt cx="0" cy="0"/>
        </a:xfrm>
      </p:grpSpPr>
      <p:sp>
        <p:nvSpPr>
          <p:cNvPr id="896" name="Google Shape;896;p131"/>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897" name="Google Shape;897;p131"/>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8" name="Google Shape;898;p131"/>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p:cSld name="fact, number">
    <p:spTree>
      <p:nvGrpSpPr>
        <p:cNvPr id="899" name="Shape 899"/>
        <p:cNvGrpSpPr/>
        <p:nvPr/>
      </p:nvGrpSpPr>
      <p:grpSpPr>
        <a:xfrm>
          <a:off x="0" y="0"/>
          <a:ext cx="0" cy="0"/>
          <a:chOff x="0" y="0"/>
          <a:chExt cx="0" cy="0"/>
        </a:xfrm>
      </p:grpSpPr>
      <p:sp>
        <p:nvSpPr>
          <p:cNvPr id="900" name="Google Shape;900;p132"/>
          <p:cNvSpPr txBox="1"/>
          <p:nvPr>
            <p:ph type="title"/>
          </p:nvPr>
        </p:nvSpPr>
        <p:spPr>
          <a:xfrm>
            <a:off x="219456" y="219456"/>
            <a:ext cx="4133088"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sz="1600"/>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01" name="Google Shape;901;p132"/>
          <p:cNvSpPr txBox="1"/>
          <p:nvPr>
            <p:ph idx="1" type="body"/>
          </p:nvPr>
        </p:nvSpPr>
        <p:spPr>
          <a:xfrm>
            <a:off x="137160" y="1133856"/>
            <a:ext cx="4206240" cy="3361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8600"/>
              <a:buNone/>
              <a:defRPr b="1" sz="9600"/>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02" name="Google Shape;902;p132"/>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03" name="Google Shape;903;p132"/>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half-image (bleeds)">
  <p:cSld name="fact, number, half-image (bleeds)">
    <p:spTree>
      <p:nvGrpSpPr>
        <p:cNvPr id="904" name="Shape 904"/>
        <p:cNvGrpSpPr/>
        <p:nvPr/>
      </p:nvGrpSpPr>
      <p:grpSpPr>
        <a:xfrm>
          <a:off x="0" y="0"/>
          <a:ext cx="0" cy="0"/>
          <a:chOff x="0" y="0"/>
          <a:chExt cx="0" cy="0"/>
        </a:xfrm>
      </p:grpSpPr>
      <p:sp>
        <p:nvSpPr>
          <p:cNvPr id="905" name="Google Shape;905;p133"/>
          <p:cNvSpPr txBox="1"/>
          <p:nvPr>
            <p:ph type="title"/>
          </p:nvPr>
        </p:nvSpPr>
        <p:spPr>
          <a:xfrm>
            <a:off x="219456" y="219456"/>
            <a:ext cx="4133088"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sz="1600"/>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06" name="Google Shape;906;p133"/>
          <p:cNvSpPr txBox="1"/>
          <p:nvPr>
            <p:ph idx="1" type="body"/>
          </p:nvPr>
        </p:nvSpPr>
        <p:spPr>
          <a:xfrm>
            <a:off x="137160" y="1133856"/>
            <a:ext cx="4206240" cy="3361944"/>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8600"/>
              <a:buNone/>
              <a:defRPr b="1" sz="9600"/>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07" name="Google Shape;907;p133"/>
          <p:cNvSpPr/>
          <p:nvPr>
            <p:ph idx="2" type="pic"/>
          </p:nvPr>
        </p:nvSpPr>
        <p:spPr>
          <a:xfrm>
            <a:off x="4572000" y="0"/>
            <a:ext cx="4572000" cy="5143500"/>
          </a:xfrm>
          <a:prstGeom prst="rect">
            <a:avLst/>
          </a:prstGeom>
          <a:noFill/>
          <a:ln>
            <a:noFill/>
          </a:ln>
        </p:spPr>
      </p:sp>
      <p:sp>
        <p:nvSpPr>
          <p:cNvPr id="908" name="Google Shape;908;p133"/>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09" name="Google Shape;909;p133"/>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910" name="Shape 910"/>
        <p:cNvGrpSpPr/>
        <p:nvPr/>
      </p:nvGrpSpPr>
      <p:grpSpPr>
        <a:xfrm>
          <a:off x="0" y="0"/>
          <a:ext cx="0" cy="0"/>
          <a:chOff x="0" y="0"/>
          <a:chExt cx="0" cy="0"/>
        </a:xfrm>
      </p:grpSpPr>
      <p:sp>
        <p:nvSpPr>
          <p:cNvPr id="911" name="Google Shape;911;p134"/>
          <p:cNvSpPr txBox="1"/>
          <p:nvPr>
            <p:ph type="title"/>
          </p:nvPr>
        </p:nvSpPr>
        <p:spPr>
          <a:xfrm>
            <a:off x="137161" y="91440"/>
            <a:ext cx="8778172" cy="440436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b="1" sz="9600"/>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12" name="Google Shape;912;p134"/>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13" name="Google Shape;913;p13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113" name="Shape 113"/>
        <p:cNvGrpSpPr/>
        <p:nvPr/>
      </p:nvGrpSpPr>
      <p:grpSpPr>
        <a:xfrm>
          <a:off x="0" y="0"/>
          <a:ext cx="0" cy="0"/>
          <a:chOff x="0" y="0"/>
          <a:chExt cx="0" cy="0"/>
        </a:xfrm>
      </p:grpSpPr>
      <p:sp>
        <p:nvSpPr>
          <p:cNvPr id="114" name="Google Shape;114;p15"/>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15" name="Google Shape;115;p1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16" name="Google Shape;116;p1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14" name="Shape 914"/>
        <p:cNvGrpSpPr/>
        <p:nvPr/>
      </p:nvGrpSpPr>
      <p:grpSpPr>
        <a:xfrm>
          <a:off x="0" y="0"/>
          <a:ext cx="0" cy="0"/>
          <a:chOff x="0" y="0"/>
          <a:chExt cx="0" cy="0"/>
        </a:xfrm>
      </p:grpSpPr>
      <p:sp>
        <p:nvSpPr>
          <p:cNvPr id="915" name="Google Shape;915;p135"/>
          <p:cNvSpPr txBox="1"/>
          <p:nvPr>
            <p:ph type="title"/>
          </p:nvPr>
        </p:nvSpPr>
        <p:spPr>
          <a:xfrm>
            <a:off x="210314" y="201168"/>
            <a:ext cx="5562535"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16" name="Google Shape;916;p135"/>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17" name="Google Shape;917;p13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title, text">
    <p:spTree>
      <p:nvGrpSpPr>
        <p:cNvPr id="918" name="Shape 918"/>
        <p:cNvGrpSpPr/>
        <p:nvPr/>
      </p:nvGrpSpPr>
      <p:grpSpPr>
        <a:xfrm>
          <a:off x="0" y="0"/>
          <a:ext cx="0" cy="0"/>
          <a:chOff x="0" y="0"/>
          <a:chExt cx="0" cy="0"/>
        </a:xfrm>
      </p:grpSpPr>
      <p:sp>
        <p:nvSpPr>
          <p:cNvPr id="919" name="Google Shape;919;p136"/>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20" name="Google Shape;920;p136"/>
          <p:cNvSpPr txBox="1"/>
          <p:nvPr>
            <p:ph idx="1" type="body"/>
          </p:nvPr>
        </p:nvSpPr>
        <p:spPr>
          <a:xfrm>
            <a:off x="4791456" y="201168"/>
            <a:ext cx="4123944" cy="42946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21" name="Google Shape;921;p136"/>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2" name="Google Shape;922;p13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923" name="Shape 923"/>
        <p:cNvGrpSpPr/>
        <p:nvPr/>
      </p:nvGrpSpPr>
      <p:grpSpPr>
        <a:xfrm>
          <a:off x="0" y="0"/>
          <a:ext cx="0" cy="0"/>
          <a:chOff x="0" y="0"/>
          <a:chExt cx="0" cy="0"/>
        </a:xfrm>
      </p:grpSpPr>
      <p:sp>
        <p:nvSpPr>
          <p:cNvPr id="924" name="Google Shape;924;p137"/>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25" name="Google Shape;925;p137"/>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26" name="Google Shape;926;p137"/>
          <p:cNvSpPr txBox="1"/>
          <p:nvPr>
            <p:ph idx="2" type="body"/>
          </p:nvPr>
        </p:nvSpPr>
        <p:spPr>
          <a:xfrm>
            <a:off x="4791457" y="1243584"/>
            <a:ext cx="4123876"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27" name="Google Shape;927;p137"/>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8" name="Google Shape;928;p13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spTree>
      <p:nvGrpSpPr>
        <p:cNvPr id="929" name="Shape 929"/>
        <p:cNvGrpSpPr/>
        <p:nvPr/>
      </p:nvGrpSpPr>
      <p:grpSpPr>
        <a:xfrm>
          <a:off x="0" y="0"/>
          <a:ext cx="0" cy="0"/>
          <a:chOff x="0" y="0"/>
          <a:chExt cx="0" cy="0"/>
        </a:xfrm>
      </p:grpSpPr>
      <p:sp>
        <p:nvSpPr>
          <p:cNvPr id="930" name="Google Shape;930;p138"/>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31" name="Google Shape;931;p138"/>
          <p:cNvSpPr txBox="1"/>
          <p:nvPr>
            <p:ph idx="1" type="body"/>
          </p:nvPr>
        </p:nvSpPr>
        <p:spPr>
          <a:xfrm>
            <a:off x="210312" y="1216152"/>
            <a:ext cx="4142232" cy="32796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2200"/>
              <a:buNone/>
              <a:defRPr sz="2400"/>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32" name="Google Shape;932;p138"/>
          <p:cNvSpPr txBox="1"/>
          <p:nvPr>
            <p:ph idx="2" type="body"/>
          </p:nvPr>
        </p:nvSpPr>
        <p:spPr>
          <a:xfrm>
            <a:off x="4791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33" name="Google Shape;933;p138"/>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4" name="Google Shape;934;p13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spTree>
      <p:nvGrpSpPr>
        <p:cNvPr id="935" name="Shape 935"/>
        <p:cNvGrpSpPr/>
        <p:nvPr/>
      </p:nvGrpSpPr>
      <p:grpSpPr>
        <a:xfrm>
          <a:off x="0" y="0"/>
          <a:ext cx="0" cy="0"/>
          <a:chOff x="0" y="0"/>
          <a:chExt cx="0" cy="0"/>
        </a:xfrm>
      </p:grpSpPr>
      <p:sp>
        <p:nvSpPr>
          <p:cNvPr id="936" name="Google Shape;936;p139"/>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37" name="Google Shape;937;p139"/>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38" name="Google Shape;938;p139"/>
          <p:cNvSpPr/>
          <p:nvPr>
            <p:ph idx="2" type="pic"/>
          </p:nvPr>
        </p:nvSpPr>
        <p:spPr>
          <a:xfrm>
            <a:off x="4572000" y="0"/>
            <a:ext cx="4572000" cy="5143500"/>
          </a:xfrm>
          <a:prstGeom prst="rect">
            <a:avLst/>
          </a:prstGeom>
          <a:noFill/>
          <a:ln>
            <a:noFill/>
          </a:ln>
        </p:spPr>
      </p:sp>
      <p:sp>
        <p:nvSpPr>
          <p:cNvPr id="939" name="Google Shape;939;p139"/>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40" name="Google Shape;940;p13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narrow columns)">
  <p:cSld name="title, text (two narrow columns)">
    <p:spTree>
      <p:nvGrpSpPr>
        <p:cNvPr id="941" name="Shape 941"/>
        <p:cNvGrpSpPr/>
        <p:nvPr/>
      </p:nvGrpSpPr>
      <p:grpSpPr>
        <a:xfrm>
          <a:off x="0" y="0"/>
          <a:ext cx="0" cy="0"/>
          <a:chOff x="0" y="0"/>
          <a:chExt cx="0" cy="0"/>
        </a:xfrm>
      </p:grpSpPr>
      <p:sp>
        <p:nvSpPr>
          <p:cNvPr id="942" name="Google Shape;942;p140"/>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43" name="Google Shape;943;p140"/>
          <p:cNvSpPr txBox="1"/>
          <p:nvPr>
            <p:ph idx="1" type="body"/>
          </p:nvPr>
        </p:nvSpPr>
        <p:spPr>
          <a:xfrm>
            <a:off x="4791456" y="201168"/>
            <a:ext cx="1837944" cy="42946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44" name="Google Shape;944;p140"/>
          <p:cNvSpPr txBox="1"/>
          <p:nvPr>
            <p:ph idx="2" type="body"/>
          </p:nvPr>
        </p:nvSpPr>
        <p:spPr>
          <a:xfrm>
            <a:off x="7077456" y="201168"/>
            <a:ext cx="1837944" cy="42946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45" name="Google Shape;945;p140"/>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46" name="Google Shape;946;p140"/>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947" name="Shape 947"/>
        <p:cNvGrpSpPr/>
        <p:nvPr/>
      </p:nvGrpSpPr>
      <p:grpSpPr>
        <a:xfrm>
          <a:off x="0" y="0"/>
          <a:ext cx="0" cy="0"/>
          <a:chOff x="0" y="0"/>
          <a:chExt cx="0" cy="0"/>
        </a:xfrm>
      </p:grpSpPr>
      <p:sp>
        <p:nvSpPr>
          <p:cNvPr id="948" name="Google Shape;948;p141"/>
          <p:cNvSpPr txBox="1"/>
          <p:nvPr>
            <p:ph type="title"/>
          </p:nvPr>
        </p:nvSpPr>
        <p:spPr>
          <a:xfrm>
            <a:off x="210313" y="201168"/>
            <a:ext cx="4142164"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49" name="Google Shape;949;p141"/>
          <p:cNvSpPr/>
          <p:nvPr/>
        </p:nvSpPr>
        <p:spPr>
          <a:xfrm>
            <a:off x="4572000" y="0"/>
            <a:ext cx="4572000" cy="51435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a:solidFill>
                <a:srgbClr val="FFFFFF"/>
              </a:solidFill>
              <a:latin typeface="IBM Plex Sans"/>
              <a:ea typeface="IBM Plex Sans"/>
              <a:cs typeface="IBM Plex Sans"/>
              <a:sym typeface="IBM Plex Sans"/>
            </a:endParaRPr>
          </a:p>
        </p:txBody>
      </p:sp>
      <p:sp>
        <p:nvSpPr>
          <p:cNvPr id="950" name="Google Shape;950;p141"/>
          <p:cNvSpPr txBox="1"/>
          <p:nvPr>
            <p:ph idx="1" type="body"/>
          </p:nvPr>
        </p:nvSpPr>
        <p:spPr>
          <a:xfrm>
            <a:off x="4791456" y="201168"/>
            <a:ext cx="4123944" cy="42946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Clr>
                <a:schemeClr val="dk1"/>
              </a:buClr>
              <a:buSzPts val="1300"/>
              <a:buNone/>
              <a:defRPr>
                <a:solidFill>
                  <a:schemeClr val="dk1"/>
                </a:solidFill>
              </a:defRPr>
            </a:lvl1pPr>
            <a:lvl2pPr indent="-317500" lvl="1" marL="914400" algn="l">
              <a:lnSpc>
                <a:spcPct val="100000"/>
              </a:lnSpc>
              <a:spcBef>
                <a:spcPts val="1100"/>
              </a:spcBef>
              <a:spcAft>
                <a:spcPts val="0"/>
              </a:spcAft>
              <a:buClr>
                <a:schemeClr val="dk1"/>
              </a:buClr>
              <a:buSzPts val="1400"/>
              <a:buChar char="–"/>
              <a:defRPr>
                <a:solidFill>
                  <a:schemeClr val="dk1"/>
                </a:solidFill>
              </a:defRPr>
            </a:lvl2pPr>
            <a:lvl3pPr indent="-317500" lvl="2" marL="1371600" algn="l">
              <a:lnSpc>
                <a:spcPct val="100000"/>
              </a:lnSpc>
              <a:spcBef>
                <a:spcPts val="1100"/>
              </a:spcBef>
              <a:spcAft>
                <a:spcPts val="0"/>
              </a:spcAft>
              <a:buClr>
                <a:schemeClr val="dk1"/>
              </a:buClr>
              <a:buSzPts val="1400"/>
              <a:buChar char="•"/>
              <a:defRPr>
                <a:solidFill>
                  <a:schemeClr val="dk1"/>
                </a:solidFill>
              </a:defRPr>
            </a:lvl3pPr>
            <a:lvl4pPr indent="-317500" lvl="3" marL="1828800" algn="l">
              <a:lnSpc>
                <a:spcPct val="100000"/>
              </a:lnSpc>
              <a:spcBef>
                <a:spcPts val="1100"/>
              </a:spcBef>
              <a:spcAft>
                <a:spcPts val="0"/>
              </a:spcAft>
              <a:buClr>
                <a:schemeClr val="dk1"/>
              </a:buClr>
              <a:buSzPts val="1400"/>
              <a:buChar char="–"/>
              <a:defRPr>
                <a:solidFill>
                  <a:schemeClr val="dk1"/>
                </a:solidFill>
              </a:defRPr>
            </a:lvl4pPr>
            <a:lvl5pPr indent="-317500" lvl="4" marL="2286000" algn="l">
              <a:lnSpc>
                <a:spcPct val="100000"/>
              </a:lnSpc>
              <a:spcBef>
                <a:spcPts val="1100"/>
              </a:spcBef>
              <a:spcAft>
                <a:spcPts val="0"/>
              </a:spcAft>
              <a:buClr>
                <a:schemeClr val="dk1"/>
              </a:buClr>
              <a:buSzPts val="1400"/>
              <a:buChar char="»"/>
              <a:defRPr>
                <a:solidFill>
                  <a:schemeClr val="dk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51" name="Google Shape;951;p141"/>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2" name="Google Shape;952;p141"/>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sz="600">
                <a:solidFill>
                  <a:schemeClr val="dk1"/>
                </a:solidFill>
                <a:latin typeface="IBM Plex Sans"/>
                <a:ea typeface="IBM Plex Sans"/>
                <a:cs typeface="IBM Plex Sans"/>
                <a:sym typeface="IBM Plex Sans"/>
              </a:defRPr>
            </a:lvl1pPr>
            <a:lvl2pPr indent="0" lvl="1" marL="0" algn="r">
              <a:spcBef>
                <a:spcPts val="0"/>
              </a:spcBef>
              <a:buNone/>
              <a:defRPr sz="600">
                <a:solidFill>
                  <a:schemeClr val="dk1"/>
                </a:solidFill>
                <a:latin typeface="IBM Plex Sans"/>
                <a:ea typeface="IBM Plex Sans"/>
                <a:cs typeface="IBM Plex Sans"/>
                <a:sym typeface="IBM Plex Sans"/>
              </a:defRPr>
            </a:lvl2pPr>
            <a:lvl3pPr indent="0" lvl="2" marL="0" algn="r">
              <a:spcBef>
                <a:spcPts val="0"/>
              </a:spcBef>
              <a:buNone/>
              <a:defRPr sz="600">
                <a:solidFill>
                  <a:schemeClr val="dk1"/>
                </a:solidFill>
                <a:latin typeface="IBM Plex Sans"/>
                <a:ea typeface="IBM Plex Sans"/>
                <a:cs typeface="IBM Plex Sans"/>
                <a:sym typeface="IBM Plex Sans"/>
              </a:defRPr>
            </a:lvl3pPr>
            <a:lvl4pPr indent="0" lvl="3" marL="0" algn="r">
              <a:spcBef>
                <a:spcPts val="0"/>
              </a:spcBef>
              <a:buNone/>
              <a:defRPr sz="600">
                <a:solidFill>
                  <a:schemeClr val="dk1"/>
                </a:solidFill>
                <a:latin typeface="IBM Plex Sans"/>
                <a:ea typeface="IBM Plex Sans"/>
                <a:cs typeface="IBM Plex Sans"/>
                <a:sym typeface="IBM Plex Sans"/>
              </a:defRPr>
            </a:lvl4pPr>
            <a:lvl5pPr indent="0" lvl="4" marL="0" algn="r">
              <a:spcBef>
                <a:spcPts val="0"/>
              </a:spcBef>
              <a:buNone/>
              <a:defRPr sz="600">
                <a:solidFill>
                  <a:schemeClr val="dk1"/>
                </a:solidFill>
                <a:latin typeface="IBM Plex Sans"/>
                <a:ea typeface="IBM Plex Sans"/>
                <a:cs typeface="IBM Plex Sans"/>
                <a:sym typeface="IBM Plex Sans"/>
              </a:defRPr>
            </a:lvl5pPr>
            <a:lvl6pPr indent="0" lvl="5" marL="0" algn="r">
              <a:spcBef>
                <a:spcPts val="0"/>
              </a:spcBef>
              <a:buNone/>
              <a:defRPr sz="600">
                <a:solidFill>
                  <a:schemeClr val="dk1"/>
                </a:solidFill>
                <a:latin typeface="IBM Plex Sans"/>
                <a:ea typeface="IBM Plex Sans"/>
                <a:cs typeface="IBM Plex Sans"/>
                <a:sym typeface="IBM Plex Sans"/>
              </a:defRPr>
            </a:lvl6pPr>
            <a:lvl7pPr indent="0" lvl="6" marL="0" algn="r">
              <a:spcBef>
                <a:spcPts val="0"/>
              </a:spcBef>
              <a:buNone/>
              <a:defRPr sz="600">
                <a:solidFill>
                  <a:schemeClr val="dk1"/>
                </a:solidFill>
                <a:latin typeface="IBM Plex Sans"/>
                <a:ea typeface="IBM Plex Sans"/>
                <a:cs typeface="IBM Plex Sans"/>
                <a:sym typeface="IBM Plex Sans"/>
              </a:defRPr>
            </a:lvl7pPr>
            <a:lvl8pPr indent="0" lvl="7" marL="0" algn="r">
              <a:spcBef>
                <a:spcPts val="0"/>
              </a:spcBef>
              <a:buNone/>
              <a:defRPr sz="600">
                <a:solidFill>
                  <a:schemeClr val="dk1"/>
                </a:solidFill>
                <a:latin typeface="IBM Plex Sans"/>
                <a:ea typeface="IBM Plex Sans"/>
                <a:cs typeface="IBM Plex Sans"/>
                <a:sym typeface="IBM Plex Sans"/>
              </a:defRPr>
            </a:lvl8pPr>
            <a:lvl9pPr indent="0" lvl="8" mar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cSld name="title, image">
    <p:spTree>
      <p:nvGrpSpPr>
        <p:cNvPr id="953" name="Shape 953"/>
        <p:cNvGrpSpPr/>
        <p:nvPr/>
      </p:nvGrpSpPr>
      <p:grpSpPr>
        <a:xfrm>
          <a:off x="0" y="0"/>
          <a:ext cx="0" cy="0"/>
          <a:chOff x="0" y="0"/>
          <a:chExt cx="0" cy="0"/>
        </a:xfrm>
      </p:grpSpPr>
      <p:sp>
        <p:nvSpPr>
          <p:cNvPr id="954" name="Google Shape;954;p142"/>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55" name="Google Shape;955;p142"/>
          <p:cNvSpPr/>
          <p:nvPr>
            <p:ph idx="2" type="pic"/>
          </p:nvPr>
        </p:nvSpPr>
        <p:spPr>
          <a:xfrm>
            <a:off x="4572000" y="0"/>
            <a:ext cx="4572000" cy="5143500"/>
          </a:xfrm>
          <a:prstGeom prst="rect">
            <a:avLst/>
          </a:prstGeom>
          <a:noFill/>
          <a:ln>
            <a:noFill/>
          </a:ln>
        </p:spPr>
      </p:sp>
      <p:sp>
        <p:nvSpPr>
          <p:cNvPr id="956" name="Google Shape;956;p142"/>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7" name="Google Shape;957;p142"/>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blank area">
  <p:cSld name="title, half-blank area">
    <p:spTree>
      <p:nvGrpSpPr>
        <p:cNvPr id="958" name="Shape 958"/>
        <p:cNvGrpSpPr/>
        <p:nvPr/>
      </p:nvGrpSpPr>
      <p:grpSpPr>
        <a:xfrm>
          <a:off x="0" y="0"/>
          <a:ext cx="0" cy="0"/>
          <a:chOff x="0" y="0"/>
          <a:chExt cx="0" cy="0"/>
        </a:xfrm>
      </p:grpSpPr>
      <p:sp>
        <p:nvSpPr>
          <p:cNvPr id="959" name="Google Shape;959;p143"/>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60" name="Google Shape;960;p143"/>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1" name="Google Shape;961;p143"/>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text, boxes">
  <p:cSld name="insight, text, boxes">
    <p:spTree>
      <p:nvGrpSpPr>
        <p:cNvPr id="962" name="Shape 962"/>
        <p:cNvGrpSpPr/>
        <p:nvPr/>
      </p:nvGrpSpPr>
      <p:grpSpPr>
        <a:xfrm>
          <a:off x="0" y="0"/>
          <a:ext cx="0" cy="0"/>
          <a:chOff x="0" y="0"/>
          <a:chExt cx="0" cy="0"/>
        </a:xfrm>
      </p:grpSpPr>
      <p:sp>
        <p:nvSpPr>
          <p:cNvPr id="963" name="Google Shape;963;p144"/>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64" name="Google Shape;964;p144"/>
          <p:cNvSpPr txBox="1"/>
          <p:nvPr>
            <p:ph idx="1" type="body"/>
          </p:nvPr>
        </p:nvSpPr>
        <p:spPr>
          <a:xfrm>
            <a:off x="219456" y="1243584"/>
            <a:ext cx="4123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65" name="Google Shape;965;p144"/>
          <p:cNvSpPr txBox="1"/>
          <p:nvPr>
            <p:ph idx="2" type="body"/>
          </p:nvPr>
        </p:nvSpPr>
        <p:spPr>
          <a:xfrm>
            <a:off x="4572000" y="0"/>
            <a:ext cx="2286000" cy="257175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66" name="Google Shape;966;p144"/>
          <p:cNvSpPr txBox="1"/>
          <p:nvPr>
            <p:ph idx="3" type="body"/>
          </p:nvPr>
        </p:nvSpPr>
        <p:spPr>
          <a:xfrm>
            <a:off x="6858000" y="0"/>
            <a:ext cx="2286000" cy="257175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67" name="Google Shape;967;p144"/>
          <p:cNvSpPr txBox="1"/>
          <p:nvPr>
            <p:ph idx="4" type="body"/>
          </p:nvPr>
        </p:nvSpPr>
        <p:spPr>
          <a:xfrm>
            <a:off x="4572000" y="2570164"/>
            <a:ext cx="4572000" cy="2573337"/>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68" name="Google Shape;968;p144"/>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69" name="Google Shape;969;p14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sz="600">
                <a:solidFill>
                  <a:schemeClr val="dk1"/>
                </a:solidFill>
                <a:latin typeface="IBM Plex Sans"/>
                <a:ea typeface="IBM Plex Sans"/>
                <a:cs typeface="IBM Plex Sans"/>
                <a:sym typeface="IBM Plex Sans"/>
              </a:defRPr>
            </a:lvl1pPr>
            <a:lvl2pPr indent="0" lvl="1" marL="0" algn="r">
              <a:spcBef>
                <a:spcPts val="0"/>
              </a:spcBef>
              <a:buNone/>
              <a:defRPr sz="600">
                <a:solidFill>
                  <a:schemeClr val="dk1"/>
                </a:solidFill>
                <a:latin typeface="IBM Plex Sans"/>
                <a:ea typeface="IBM Plex Sans"/>
                <a:cs typeface="IBM Plex Sans"/>
                <a:sym typeface="IBM Plex Sans"/>
              </a:defRPr>
            </a:lvl2pPr>
            <a:lvl3pPr indent="0" lvl="2" marL="0" algn="r">
              <a:spcBef>
                <a:spcPts val="0"/>
              </a:spcBef>
              <a:buNone/>
              <a:defRPr sz="600">
                <a:solidFill>
                  <a:schemeClr val="dk1"/>
                </a:solidFill>
                <a:latin typeface="IBM Plex Sans"/>
                <a:ea typeface="IBM Plex Sans"/>
                <a:cs typeface="IBM Plex Sans"/>
                <a:sym typeface="IBM Plex Sans"/>
              </a:defRPr>
            </a:lvl3pPr>
            <a:lvl4pPr indent="0" lvl="3" marL="0" algn="r">
              <a:spcBef>
                <a:spcPts val="0"/>
              </a:spcBef>
              <a:buNone/>
              <a:defRPr sz="600">
                <a:solidFill>
                  <a:schemeClr val="dk1"/>
                </a:solidFill>
                <a:latin typeface="IBM Plex Sans"/>
                <a:ea typeface="IBM Plex Sans"/>
                <a:cs typeface="IBM Plex Sans"/>
                <a:sym typeface="IBM Plex Sans"/>
              </a:defRPr>
            </a:lvl4pPr>
            <a:lvl5pPr indent="0" lvl="4" marL="0" algn="r">
              <a:spcBef>
                <a:spcPts val="0"/>
              </a:spcBef>
              <a:buNone/>
              <a:defRPr sz="600">
                <a:solidFill>
                  <a:schemeClr val="dk1"/>
                </a:solidFill>
                <a:latin typeface="IBM Plex Sans"/>
                <a:ea typeface="IBM Plex Sans"/>
                <a:cs typeface="IBM Plex Sans"/>
                <a:sym typeface="IBM Plex Sans"/>
              </a:defRPr>
            </a:lvl5pPr>
            <a:lvl6pPr indent="0" lvl="5" marL="0" algn="r">
              <a:spcBef>
                <a:spcPts val="0"/>
              </a:spcBef>
              <a:buNone/>
              <a:defRPr sz="600">
                <a:solidFill>
                  <a:schemeClr val="dk1"/>
                </a:solidFill>
                <a:latin typeface="IBM Plex Sans"/>
                <a:ea typeface="IBM Plex Sans"/>
                <a:cs typeface="IBM Plex Sans"/>
                <a:sym typeface="IBM Plex Sans"/>
              </a:defRPr>
            </a:lvl6pPr>
            <a:lvl7pPr indent="0" lvl="6" marL="0" algn="r">
              <a:spcBef>
                <a:spcPts val="0"/>
              </a:spcBef>
              <a:buNone/>
              <a:defRPr sz="600">
                <a:solidFill>
                  <a:schemeClr val="dk1"/>
                </a:solidFill>
                <a:latin typeface="IBM Plex Sans"/>
                <a:ea typeface="IBM Plex Sans"/>
                <a:cs typeface="IBM Plex Sans"/>
                <a:sym typeface="IBM Plex Sans"/>
              </a:defRPr>
            </a:lvl7pPr>
            <a:lvl8pPr indent="0" lvl="7" marL="0" algn="r">
              <a:spcBef>
                <a:spcPts val="0"/>
              </a:spcBef>
              <a:buNone/>
              <a:defRPr sz="600">
                <a:solidFill>
                  <a:schemeClr val="dk1"/>
                </a:solidFill>
                <a:latin typeface="IBM Plex Sans"/>
                <a:ea typeface="IBM Plex Sans"/>
                <a:cs typeface="IBM Plex Sans"/>
                <a:sym typeface="IBM Plex Sans"/>
              </a:defRPr>
            </a:lvl8pPr>
            <a:lvl9pPr indent="0" lvl="8" mar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117" name="Shape 117"/>
        <p:cNvGrpSpPr/>
        <p:nvPr/>
      </p:nvGrpSpPr>
      <p:grpSpPr>
        <a:xfrm>
          <a:off x="0" y="0"/>
          <a:ext cx="0" cy="0"/>
          <a:chOff x="0" y="0"/>
          <a:chExt cx="0" cy="0"/>
        </a:xfrm>
      </p:grpSpPr>
      <p:sp>
        <p:nvSpPr>
          <p:cNvPr id="118" name="Google Shape;118;p16"/>
          <p:cNvSpPr txBox="1"/>
          <p:nvPr>
            <p:ph type="title"/>
          </p:nvPr>
        </p:nvSpPr>
        <p:spPr>
          <a:xfrm>
            <a:off x="210312" y="201168"/>
            <a:ext cx="41421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19" name="Google Shape;119;p16"/>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20" name="Google Shape;120;p16"/>
          <p:cNvSpPr txBox="1"/>
          <p:nvPr>
            <p:ph idx="2" type="body"/>
          </p:nvPr>
        </p:nvSpPr>
        <p:spPr>
          <a:xfrm>
            <a:off x="4791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21" name="Google Shape;121;p1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2" name="Google Shape;122;p1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970" name="Shape 970"/>
        <p:cNvGrpSpPr/>
        <p:nvPr/>
      </p:nvGrpSpPr>
      <p:grpSpPr>
        <a:xfrm>
          <a:off x="0" y="0"/>
          <a:ext cx="0" cy="0"/>
          <a:chOff x="0" y="0"/>
          <a:chExt cx="0" cy="0"/>
        </a:xfrm>
      </p:grpSpPr>
      <p:sp>
        <p:nvSpPr>
          <p:cNvPr id="971" name="Google Shape;971;p145"/>
          <p:cNvSpPr txBox="1"/>
          <p:nvPr>
            <p:ph type="title"/>
          </p:nvPr>
        </p:nvSpPr>
        <p:spPr>
          <a:xfrm>
            <a:off x="0" y="0"/>
            <a:ext cx="9144000" cy="2569463"/>
          </a:xfrm>
          <a:prstGeom prst="rect">
            <a:avLst/>
          </a:prstGeom>
          <a:noFill/>
          <a:ln>
            <a:noFill/>
          </a:ln>
        </p:spPr>
        <p:txBody>
          <a:bodyPr anchorCtr="0" anchor="t" bIns="114275" lIns="191950" spcFirstLastPara="1" rIns="191950" wrap="square" tIns="155400">
            <a:noAutofit/>
          </a:bodyPr>
          <a:lstStyle>
            <a:lvl1pPr lvl="0" algn="l">
              <a:lnSpc>
                <a:spcPct val="90000"/>
              </a:lnSpc>
              <a:spcBef>
                <a:spcPts val="0"/>
              </a:spcBef>
              <a:spcAft>
                <a:spcPts val="0"/>
              </a:spcAft>
              <a:buSzPts val="700"/>
              <a:buNone/>
              <a:defRPr sz="4800"/>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72" name="Google Shape;972;p145"/>
          <p:cNvSpPr txBox="1"/>
          <p:nvPr>
            <p:ph idx="1" type="body"/>
          </p:nvPr>
        </p:nvSpPr>
        <p:spPr>
          <a:xfrm>
            <a:off x="0" y="2570164"/>
            <a:ext cx="2286000" cy="2573337"/>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73" name="Google Shape;973;p145"/>
          <p:cNvSpPr txBox="1"/>
          <p:nvPr>
            <p:ph idx="2" type="body"/>
          </p:nvPr>
        </p:nvSpPr>
        <p:spPr>
          <a:xfrm>
            <a:off x="2286001" y="2570164"/>
            <a:ext cx="2286000" cy="2573337"/>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74" name="Google Shape;974;p145"/>
          <p:cNvSpPr txBox="1"/>
          <p:nvPr>
            <p:ph idx="3" type="body"/>
          </p:nvPr>
        </p:nvSpPr>
        <p:spPr>
          <a:xfrm>
            <a:off x="4572000" y="2570162"/>
            <a:ext cx="2286000" cy="2573338"/>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75" name="Google Shape;975;p145"/>
          <p:cNvSpPr txBox="1"/>
          <p:nvPr>
            <p:ph idx="4" type="body"/>
          </p:nvPr>
        </p:nvSpPr>
        <p:spPr>
          <a:xfrm>
            <a:off x="6858000" y="2570162"/>
            <a:ext cx="2286000" cy="2573338"/>
          </a:xfrm>
          <a:prstGeom prst="rect">
            <a:avLst/>
          </a:prstGeom>
          <a:solidFill>
            <a:srgbClr val="6EA6FF"/>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lt1"/>
                </a:solidFill>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76" name="Google Shape;976;p145"/>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600"/>
              <a:buFont typeface="IBM Plex Sans"/>
              <a:buNone/>
              <a:defRPr>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7" name="Google Shape;977;p14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sz="600">
                <a:solidFill>
                  <a:schemeClr val="lt1"/>
                </a:solidFill>
                <a:latin typeface="IBM Plex Sans"/>
                <a:ea typeface="IBM Plex Sans"/>
                <a:cs typeface="IBM Plex Sans"/>
                <a:sym typeface="IBM Plex Sans"/>
              </a:defRPr>
            </a:lvl1pPr>
            <a:lvl2pPr indent="0" lvl="1" marL="0" algn="r">
              <a:spcBef>
                <a:spcPts val="0"/>
              </a:spcBef>
              <a:buNone/>
              <a:defRPr sz="600">
                <a:solidFill>
                  <a:schemeClr val="lt1"/>
                </a:solidFill>
                <a:latin typeface="IBM Plex Sans"/>
                <a:ea typeface="IBM Plex Sans"/>
                <a:cs typeface="IBM Plex Sans"/>
                <a:sym typeface="IBM Plex Sans"/>
              </a:defRPr>
            </a:lvl2pPr>
            <a:lvl3pPr indent="0" lvl="2" marL="0" algn="r">
              <a:spcBef>
                <a:spcPts val="0"/>
              </a:spcBef>
              <a:buNone/>
              <a:defRPr sz="600">
                <a:solidFill>
                  <a:schemeClr val="lt1"/>
                </a:solidFill>
                <a:latin typeface="IBM Plex Sans"/>
                <a:ea typeface="IBM Plex Sans"/>
                <a:cs typeface="IBM Plex Sans"/>
                <a:sym typeface="IBM Plex Sans"/>
              </a:defRPr>
            </a:lvl3pPr>
            <a:lvl4pPr indent="0" lvl="3" marL="0" algn="r">
              <a:spcBef>
                <a:spcPts val="0"/>
              </a:spcBef>
              <a:buNone/>
              <a:defRPr sz="600">
                <a:solidFill>
                  <a:schemeClr val="lt1"/>
                </a:solidFill>
                <a:latin typeface="IBM Plex Sans"/>
                <a:ea typeface="IBM Plex Sans"/>
                <a:cs typeface="IBM Plex Sans"/>
                <a:sym typeface="IBM Plex Sans"/>
              </a:defRPr>
            </a:lvl4pPr>
            <a:lvl5pPr indent="0" lvl="4" marL="0" algn="r">
              <a:spcBef>
                <a:spcPts val="0"/>
              </a:spcBef>
              <a:buNone/>
              <a:defRPr sz="600">
                <a:solidFill>
                  <a:schemeClr val="lt1"/>
                </a:solidFill>
                <a:latin typeface="IBM Plex Sans"/>
                <a:ea typeface="IBM Plex Sans"/>
                <a:cs typeface="IBM Plex Sans"/>
                <a:sym typeface="IBM Plex Sans"/>
              </a:defRPr>
            </a:lvl5pPr>
            <a:lvl6pPr indent="0" lvl="5" marL="0" algn="r">
              <a:spcBef>
                <a:spcPts val="0"/>
              </a:spcBef>
              <a:buNone/>
              <a:defRPr sz="600">
                <a:solidFill>
                  <a:schemeClr val="lt1"/>
                </a:solidFill>
                <a:latin typeface="IBM Plex Sans"/>
                <a:ea typeface="IBM Plex Sans"/>
                <a:cs typeface="IBM Plex Sans"/>
                <a:sym typeface="IBM Plex Sans"/>
              </a:defRPr>
            </a:lvl6pPr>
            <a:lvl7pPr indent="0" lvl="6" marL="0" algn="r">
              <a:spcBef>
                <a:spcPts val="0"/>
              </a:spcBef>
              <a:buNone/>
              <a:defRPr sz="600">
                <a:solidFill>
                  <a:schemeClr val="lt1"/>
                </a:solidFill>
                <a:latin typeface="IBM Plex Sans"/>
                <a:ea typeface="IBM Plex Sans"/>
                <a:cs typeface="IBM Plex Sans"/>
                <a:sym typeface="IBM Plex Sans"/>
              </a:defRPr>
            </a:lvl7pPr>
            <a:lvl8pPr indent="0" lvl="7" marL="0" algn="r">
              <a:spcBef>
                <a:spcPts val="0"/>
              </a:spcBef>
              <a:buNone/>
              <a:defRPr sz="600">
                <a:solidFill>
                  <a:schemeClr val="lt1"/>
                </a:solidFill>
                <a:latin typeface="IBM Plex Sans"/>
                <a:ea typeface="IBM Plex Sans"/>
                <a:cs typeface="IBM Plex Sans"/>
                <a:sym typeface="IBM Plex Sans"/>
              </a:defRPr>
            </a:lvl8pPr>
            <a:lvl9pPr indent="0" lvl="8" marL="0" algn="r">
              <a:spcBef>
                <a:spcPts val="0"/>
              </a:spcBef>
              <a:buNone/>
              <a:defRPr sz="6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box) over image(s)">
  <p:cSld name="title (black box) over image(s)">
    <p:spTree>
      <p:nvGrpSpPr>
        <p:cNvPr id="978" name="Shape 978"/>
        <p:cNvGrpSpPr/>
        <p:nvPr/>
      </p:nvGrpSpPr>
      <p:grpSpPr>
        <a:xfrm>
          <a:off x="0" y="0"/>
          <a:ext cx="0" cy="0"/>
          <a:chOff x="0" y="0"/>
          <a:chExt cx="0" cy="0"/>
        </a:xfrm>
      </p:grpSpPr>
      <p:sp>
        <p:nvSpPr>
          <p:cNvPr id="979" name="Google Shape;979;p146"/>
          <p:cNvSpPr txBox="1"/>
          <p:nvPr>
            <p:ph type="title"/>
          </p:nvPr>
        </p:nvSpPr>
        <p:spPr>
          <a:xfrm>
            <a:off x="0" y="0"/>
            <a:ext cx="9144000" cy="1276350"/>
          </a:xfrm>
          <a:prstGeom prst="rect">
            <a:avLst/>
          </a:prstGeom>
          <a:solidFill>
            <a:schemeClr val="lt2"/>
          </a:solidFill>
          <a:ln>
            <a:noFill/>
          </a:ln>
        </p:spPr>
        <p:txBody>
          <a:bodyPr anchorCtr="0" anchor="t" bIns="210225" lIns="210225" spcFirstLastPara="1" rIns="210225" wrap="square" tIns="205675">
            <a:noAutofit/>
          </a:bodyPr>
          <a:lstStyle>
            <a:lvl1pPr lvl="0" algn="l">
              <a:lnSpc>
                <a:spcPct val="90000"/>
              </a:lnSpc>
              <a:spcBef>
                <a:spcPts val="0"/>
              </a:spcBef>
              <a:spcAft>
                <a:spcPts val="0"/>
              </a:spcAft>
              <a:buSzPts val="700"/>
              <a:buNone/>
              <a:defRPr>
                <a:solidFill>
                  <a:schemeClr val="lt1"/>
                </a:solidFill>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80" name="Google Shape;980;p146"/>
          <p:cNvSpPr/>
          <p:nvPr>
            <p:ph idx="2" type="pic"/>
          </p:nvPr>
        </p:nvSpPr>
        <p:spPr>
          <a:xfrm>
            <a:off x="0" y="1276350"/>
            <a:ext cx="9144000" cy="3867150"/>
          </a:xfrm>
          <a:prstGeom prst="rect">
            <a:avLst/>
          </a:prstGeom>
          <a:noFill/>
          <a:ln>
            <a:noFill/>
          </a:ln>
        </p:spPr>
      </p:sp>
      <p:sp>
        <p:nvSpPr>
          <p:cNvPr id="981" name="Google Shape;981;p146"/>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2" name="Google Shape;982;p146"/>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ack box) over image(s)">
  <p:cSld name="text (black box) over image(s)">
    <p:spTree>
      <p:nvGrpSpPr>
        <p:cNvPr id="983" name="Shape 983"/>
        <p:cNvGrpSpPr/>
        <p:nvPr/>
      </p:nvGrpSpPr>
      <p:grpSpPr>
        <a:xfrm>
          <a:off x="0" y="0"/>
          <a:ext cx="0" cy="0"/>
          <a:chOff x="0" y="0"/>
          <a:chExt cx="0" cy="0"/>
        </a:xfrm>
      </p:grpSpPr>
      <p:sp>
        <p:nvSpPr>
          <p:cNvPr id="984" name="Google Shape;984;p147"/>
          <p:cNvSpPr/>
          <p:nvPr>
            <p:ph idx="2" type="pic"/>
          </p:nvPr>
        </p:nvSpPr>
        <p:spPr>
          <a:xfrm>
            <a:off x="0" y="0"/>
            <a:ext cx="9144000" cy="5148072"/>
          </a:xfrm>
          <a:prstGeom prst="rect">
            <a:avLst/>
          </a:prstGeom>
          <a:noFill/>
          <a:ln>
            <a:noFill/>
          </a:ln>
        </p:spPr>
      </p:sp>
      <p:sp>
        <p:nvSpPr>
          <p:cNvPr id="985" name="Google Shape;985;p147"/>
          <p:cNvSpPr txBox="1"/>
          <p:nvPr>
            <p:ph idx="1" type="body"/>
          </p:nvPr>
        </p:nvSpPr>
        <p:spPr>
          <a:xfrm>
            <a:off x="-3" y="2571750"/>
            <a:ext cx="2286003" cy="2571750"/>
          </a:xfrm>
          <a:prstGeom prst="rect">
            <a:avLst/>
          </a:prstGeom>
          <a:solidFill>
            <a:schemeClr val="lt2"/>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Clr>
                <a:schemeClr val="lt1"/>
              </a:buClr>
              <a:buSzPts val="1300"/>
              <a:buNone/>
              <a:defRPr>
                <a:solidFill>
                  <a:schemeClr val="lt1"/>
                </a:solidFill>
              </a:defRPr>
            </a:lvl1pPr>
            <a:lvl2pPr indent="-292100" lvl="1" marL="914400" algn="l">
              <a:lnSpc>
                <a:spcPct val="100000"/>
              </a:lnSpc>
              <a:spcBef>
                <a:spcPts val="1100"/>
              </a:spcBef>
              <a:spcAft>
                <a:spcPts val="0"/>
              </a:spcAft>
              <a:buClr>
                <a:schemeClr val="lt1"/>
              </a:buClr>
              <a:buSzPts val="1000"/>
              <a:buChar char="–"/>
              <a:defRPr sz="1000">
                <a:solidFill>
                  <a:schemeClr val="lt1"/>
                </a:solidFill>
              </a:defRPr>
            </a:lvl2pPr>
            <a:lvl3pPr indent="-292100" lvl="2" marL="1371600" algn="l">
              <a:lnSpc>
                <a:spcPct val="100000"/>
              </a:lnSpc>
              <a:spcBef>
                <a:spcPts val="1100"/>
              </a:spcBef>
              <a:spcAft>
                <a:spcPts val="0"/>
              </a:spcAft>
              <a:buClr>
                <a:schemeClr val="lt1"/>
              </a:buClr>
              <a:buSzPts val="1000"/>
              <a:buChar char="•"/>
              <a:defRPr sz="1000">
                <a:solidFill>
                  <a:schemeClr val="lt1"/>
                </a:solidFill>
              </a:defRPr>
            </a:lvl3pPr>
            <a:lvl4pPr indent="-292100" lvl="3" marL="1828800" algn="l">
              <a:lnSpc>
                <a:spcPct val="100000"/>
              </a:lnSpc>
              <a:spcBef>
                <a:spcPts val="1100"/>
              </a:spcBef>
              <a:spcAft>
                <a:spcPts val="0"/>
              </a:spcAft>
              <a:buClr>
                <a:schemeClr val="lt1"/>
              </a:buClr>
              <a:buSzPts val="1000"/>
              <a:buChar char="–"/>
              <a:defRPr sz="1000">
                <a:solidFill>
                  <a:schemeClr val="lt1"/>
                </a:solidFill>
              </a:defRPr>
            </a:lvl4pPr>
            <a:lvl5pPr indent="-292100" lvl="4" marL="2286000" algn="l">
              <a:lnSpc>
                <a:spcPct val="100000"/>
              </a:lnSpc>
              <a:spcBef>
                <a:spcPts val="1100"/>
              </a:spcBef>
              <a:spcAft>
                <a:spcPts val="0"/>
              </a:spcAft>
              <a:buClr>
                <a:schemeClr val="lt1"/>
              </a:buClr>
              <a:buSzPts val="1000"/>
              <a:buChar char="»"/>
              <a:defRPr sz="1000">
                <a:solidFill>
                  <a:schemeClr val="lt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86" name="Google Shape;986;p147"/>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7" name="Google Shape;987;p147"/>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p:cSld name="boxes (4 tall)">
    <p:spTree>
      <p:nvGrpSpPr>
        <p:cNvPr id="988" name="Shape 988"/>
        <p:cNvGrpSpPr/>
        <p:nvPr/>
      </p:nvGrpSpPr>
      <p:grpSpPr>
        <a:xfrm>
          <a:off x="0" y="0"/>
          <a:ext cx="0" cy="0"/>
          <a:chOff x="0" y="0"/>
          <a:chExt cx="0" cy="0"/>
        </a:xfrm>
      </p:grpSpPr>
      <p:sp>
        <p:nvSpPr>
          <p:cNvPr id="989" name="Google Shape;989;p148"/>
          <p:cNvSpPr txBox="1"/>
          <p:nvPr>
            <p:ph idx="1" type="body"/>
          </p:nvPr>
        </p:nvSpPr>
        <p:spPr>
          <a:xfrm>
            <a:off x="0" y="0"/>
            <a:ext cx="2286000" cy="5148072"/>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Clr>
                <a:schemeClr val="dk1"/>
              </a:buClr>
              <a:buSzPts val="1300"/>
              <a:buNone/>
              <a:defRPr>
                <a:solidFill>
                  <a:schemeClr val="dk1"/>
                </a:solidFill>
              </a:defRPr>
            </a:lvl1pPr>
            <a:lvl2pPr indent="-317500" lvl="1" marL="914400" algn="l">
              <a:lnSpc>
                <a:spcPct val="100000"/>
              </a:lnSpc>
              <a:spcBef>
                <a:spcPts val="1100"/>
              </a:spcBef>
              <a:spcAft>
                <a:spcPts val="0"/>
              </a:spcAft>
              <a:buClr>
                <a:schemeClr val="dk1"/>
              </a:buClr>
              <a:buSzPts val="1400"/>
              <a:buChar char="–"/>
              <a:defRPr>
                <a:solidFill>
                  <a:schemeClr val="dk1"/>
                </a:solidFill>
              </a:defRPr>
            </a:lvl2pPr>
            <a:lvl3pPr indent="-317500" lvl="2" marL="1371600" algn="l">
              <a:lnSpc>
                <a:spcPct val="100000"/>
              </a:lnSpc>
              <a:spcBef>
                <a:spcPts val="1100"/>
              </a:spcBef>
              <a:spcAft>
                <a:spcPts val="0"/>
              </a:spcAft>
              <a:buClr>
                <a:schemeClr val="dk1"/>
              </a:buClr>
              <a:buSzPts val="1400"/>
              <a:buChar char="•"/>
              <a:defRPr>
                <a:solidFill>
                  <a:schemeClr val="dk1"/>
                </a:solidFill>
              </a:defRPr>
            </a:lvl3pPr>
            <a:lvl4pPr indent="-317500" lvl="3" marL="1828800" algn="l">
              <a:lnSpc>
                <a:spcPct val="100000"/>
              </a:lnSpc>
              <a:spcBef>
                <a:spcPts val="1100"/>
              </a:spcBef>
              <a:spcAft>
                <a:spcPts val="0"/>
              </a:spcAft>
              <a:buClr>
                <a:schemeClr val="dk1"/>
              </a:buClr>
              <a:buSzPts val="1400"/>
              <a:buChar char="–"/>
              <a:defRPr>
                <a:solidFill>
                  <a:schemeClr val="dk1"/>
                </a:solidFill>
              </a:defRPr>
            </a:lvl4pPr>
            <a:lvl5pPr indent="-317500" lvl="4" marL="2286000" algn="l">
              <a:lnSpc>
                <a:spcPct val="100000"/>
              </a:lnSpc>
              <a:spcBef>
                <a:spcPts val="1100"/>
              </a:spcBef>
              <a:spcAft>
                <a:spcPts val="0"/>
              </a:spcAft>
              <a:buClr>
                <a:schemeClr val="dk1"/>
              </a:buClr>
              <a:buSzPts val="1400"/>
              <a:buChar char="»"/>
              <a:defRPr>
                <a:solidFill>
                  <a:schemeClr val="dk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90" name="Google Shape;990;p148"/>
          <p:cNvSpPr txBox="1"/>
          <p:nvPr>
            <p:ph idx="2" type="body"/>
          </p:nvPr>
        </p:nvSpPr>
        <p:spPr>
          <a:xfrm>
            <a:off x="2286000" y="0"/>
            <a:ext cx="2286000" cy="5148072"/>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317500" lvl="1" marL="914400" algn="l">
              <a:lnSpc>
                <a:spcPct val="100000"/>
              </a:lnSpc>
              <a:spcBef>
                <a:spcPts val="1100"/>
              </a:spcBef>
              <a:spcAft>
                <a:spcPts val="0"/>
              </a:spcAft>
              <a:buClr>
                <a:schemeClr val="dk1"/>
              </a:buClr>
              <a:buSzPts val="1400"/>
              <a:buChar char="–"/>
              <a:defRPr>
                <a:solidFill>
                  <a:schemeClr val="dk1"/>
                </a:solidFill>
              </a:defRPr>
            </a:lvl2pPr>
            <a:lvl3pPr indent="-317500" lvl="2" marL="1371600" algn="l">
              <a:lnSpc>
                <a:spcPct val="100000"/>
              </a:lnSpc>
              <a:spcBef>
                <a:spcPts val="1100"/>
              </a:spcBef>
              <a:spcAft>
                <a:spcPts val="0"/>
              </a:spcAft>
              <a:buClr>
                <a:schemeClr val="dk1"/>
              </a:buClr>
              <a:buSzPts val="1400"/>
              <a:buChar char="•"/>
              <a:defRPr>
                <a:solidFill>
                  <a:schemeClr val="dk1"/>
                </a:solidFill>
              </a:defRPr>
            </a:lvl3pPr>
            <a:lvl4pPr indent="-317500" lvl="3" marL="1828800" algn="l">
              <a:lnSpc>
                <a:spcPct val="100000"/>
              </a:lnSpc>
              <a:spcBef>
                <a:spcPts val="1100"/>
              </a:spcBef>
              <a:spcAft>
                <a:spcPts val="0"/>
              </a:spcAft>
              <a:buClr>
                <a:schemeClr val="dk1"/>
              </a:buClr>
              <a:buSzPts val="1400"/>
              <a:buChar char="–"/>
              <a:defRPr>
                <a:solidFill>
                  <a:schemeClr val="dk1"/>
                </a:solidFill>
              </a:defRPr>
            </a:lvl4pPr>
            <a:lvl5pPr indent="-317500" lvl="4" marL="2286000" algn="l">
              <a:lnSpc>
                <a:spcPct val="100000"/>
              </a:lnSpc>
              <a:spcBef>
                <a:spcPts val="1100"/>
              </a:spcBef>
              <a:spcAft>
                <a:spcPts val="0"/>
              </a:spcAft>
              <a:buClr>
                <a:schemeClr val="dk1"/>
              </a:buClr>
              <a:buSzPts val="1400"/>
              <a:buChar char="»"/>
              <a:defRPr>
                <a:solidFill>
                  <a:schemeClr val="dk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91" name="Google Shape;991;p148"/>
          <p:cNvSpPr txBox="1"/>
          <p:nvPr>
            <p:ph idx="3" type="body"/>
          </p:nvPr>
        </p:nvSpPr>
        <p:spPr>
          <a:xfrm>
            <a:off x="4572000" y="0"/>
            <a:ext cx="2286000" cy="5148072"/>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317500" lvl="1" marL="914400" algn="l">
              <a:lnSpc>
                <a:spcPct val="100000"/>
              </a:lnSpc>
              <a:spcBef>
                <a:spcPts val="1100"/>
              </a:spcBef>
              <a:spcAft>
                <a:spcPts val="0"/>
              </a:spcAft>
              <a:buClr>
                <a:schemeClr val="dk1"/>
              </a:buClr>
              <a:buSzPts val="1400"/>
              <a:buChar char="–"/>
              <a:defRPr>
                <a:solidFill>
                  <a:schemeClr val="dk1"/>
                </a:solidFill>
              </a:defRPr>
            </a:lvl2pPr>
            <a:lvl3pPr indent="-317500" lvl="2" marL="1371600" algn="l">
              <a:lnSpc>
                <a:spcPct val="100000"/>
              </a:lnSpc>
              <a:spcBef>
                <a:spcPts val="1100"/>
              </a:spcBef>
              <a:spcAft>
                <a:spcPts val="0"/>
              </a:spcAft>
              <a:buClr>
                <a:schemeClr val="dk1"/>
              </a:buClr>
              <a:buSzPts val="1400"/>
              <a:buChar char="•"/>
              <a:defRPr>
                <a:solidFill>
                  <a:schemeClr val="dk1"/>
                </a:solidFill>
              </a:defRPr>
            </a:lvl3pPr>
            <a:lvl4pPr indent="-317500" lvl="3" marL="1828800" algn="l">
              <a:lnSpc>
                <a:spcPct val="100000"/>
              </a:lnSpc>
              <a:spcBef>
                <a:spcPts val="1100"/>
              </a:spcBef>
              <a:spcAft>
                <a:spcPts val="0"/>
              </a:spcAft>
              <a:buClr>
                <a:schemeClr val="dk1"/>
              </a:buClr>
              <a:buSzPts val="1400"/>
              <a:buChar char="–"/>
              <a:defRPr>
                <a:solidFill>
                  <a:schemeClr val="dk1"/>
                </a:solidFill>
              </a:defRPr>
            </a:lvl4pPr>
            <a:lvl5pPr indent="-317500" lvl="4" marL="2286000" algn="l">
              <a:lnSpc>
                <a:spcPct val="100000"/>
              </a:lnSpc>
              <a:spcBef>
                <a:spcPts val="1100"/>
              </a:spcBef>
              <a:spcAft>
                <a:spcPts val="0"/>
              </a:spcAft>
              <a:buClr>
                <a:schemeClr val="dk1"/>
              </a:buClr>
              <a:buSzPts val="1400"/>
              <a:buChar char="»"/>
              <a:defRPr>
                <a:solidFill>
                  <a:schemeClr val="dk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92" name="Google Shape;992;p148"/>
          <p:cNvSpPr txBox="1"/>
          <p:nvPr>
            <p:ph idx="4" type="body"/>
          </p:nvPr>
        </p:nvSpPr>
        <p:spPr>
          <a:xfrm>
            <a:off x="6858000" y="0"/>
            <a:ext cx="2286000" cy="5148072"/>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algn="l">
              <a:lnSpc>
                <a:spcPct val="100000"/>
              </a:lnSpc>
              <a:spcBef>
                <a:spcPts val="1100"/>
              </a:spcBef>
              <a:spcAft>
                <a:spcPts val="0"/>
              </a:spcAft>
              <a:buSzPts val="1300"/>
              <a:buNone/>
              <a:defRPr>
                <a:solidFill>
                  <a:schemeClr val="dk1"/>
                </a:solidFill>
              </a:defRPr>
            </a:lvl1pPr>
            <a:lvl2pPr indent="-317500" lvl="1" marL="914400" algn="l">
              <a:lnSpc>
                <a:spcPct val="100000"/>
              </a:lnSpc>
              <a:spcBef>
                <a:spcPts val="1100"/>
              </a:spcBef>
              <a:spcAft>
                <a:spcPts val="0"/>
              </a:spcAft>
              <a:buClr>
                <a:schemeClr val="dk1"/>
              </a:buClr>
              <a:buSzPts val="1400"/>
              <a:buChar char="–"/>
              <a:defRPr>
                <a:solidFill>
                  <a:schemeClr val="dk1"/>
                </a:solidFill>
              </a:defRPr>
            </a:lvl2pPr>
            <a:lvl3pPr indent="-317500" lvl="2" marL="1371600" algn="l">
              <a:lnSpc>
                <a:spcPct val="100000"/>
              </a:lnSpc>
              <a:spcBef>
                <a:spcPts val="1100"/>
              </a:spcBef>
              <a:spcAft>
                <a:spcPts val="0"/>
              </a:spcAft>
              <a:buClr>
                <a:schemeClr val="dk1"/>
              </a:buClr>
              <a:buSzPts val="1400"/>
              <a:buChar char="•"/>
              <a:defRPr>
                <a:solidFill>
                  <a:schemeClr val="dk1"/>
                </a:solidFill>
              </a:defRPr>
            </a:lvl3pPr>
            <a:lvl4pPr indent="-317500" lvl="3" marL="1828800" algn="l">
              <a:lnSpc>
                <a:spcPct val="100000"/>
              </a:lnSpc>
              <a:spcBef>
                <a:spcPts val="1100"/>
              </a:spcBef>
              <a:spcAft>
                <a:spcPts val="0"/>
              </a:spcAft>
              <a:buClr>
                <a:schemeClr val="dk1"/>
              </a:buClr>
              <a:buSzPts val="1400"/>
              <a:buChar char="–"/>
              <a:defRPr>
                <a:solidFill>
                  <a:schemeClr val="dk1"/>
                </a:solidFill>
              </a:defRPr>
            </a:lvl4pPr>
            <a:lvl5pPr indent="-317500" lvl="4" marL="2286000" algn="l">
              <a:lnSpc>
                <a:spcPct val="100000"/>
              </a:lnSpc>
              <a:spcBef>
                <a:spcPts val="1100"/>
              </a:spcBef>
              <a:spcAft>
                <a:spcPts val="0"/>
              </a:spcAft>
              <a:buClr>
                <a:schemeClr val="dk1"/>
              </a:buClr>
              <a:buSzPts val="1400"/>
              <a:buChar char="»"/>
              <a:defRPr>
                <a:solidFill>
                  <a:schemeClr val="dk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93" name="Google Shape;993;p148"/>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600"/>
              <a:buFont typeface="IBM Plex Sans"/>
              <a:buNone/>
              <a:defRPr>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94" name="Google Shape;994;p148"/>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sz="600">
                <a:solidFill>
                  <a:schemeClr val="dk1"/>
                </a:solidFill>
                <a:latin typeface="IBM Plex Sans"/>
                <a:ea typeface="IBM Plex Sans"/>
                <a:cs typeface="IBM Plex Sans"/>
                <a:sym typeface="IBM Plex Sans"/>
              </a:defRPr>
            </a:lvl1pPr>
            <a:lvl2pPr indent="0" lvl="1" marL="0" algn="r">
              <a:spcBef>
                <a:spcPts val="0"/>
              </a:spcBef>
              <a:buNone/>
              <a:defRPr sz="600">
                <a:solidFill>
                  <a:schemeClr val="dk1"/>
                </a:solidFill>
                <a:latin typeface="IBM Plex Sans"/>
                <a:ea typeface="IBM Plex Sans"/>
                <a:cs typeface="IBM Plex Sans"/>
                <a:sym typeface="IBM Plex Sans"/>
              </a:defRPr>
            </a:lvl2pPr>
            <a:lvl3pPr indent="0" lvl="2" marL="0" algn="r">
              <a:spcBef>
                <a:spcPts val="0"/>
              </a:spcBef>
              <a:buNone/>
              <a:defRPr sz="600">
                <a:solidFill>
                  <a:schemeClr val="dk1"/>
                </a:solidFill>
                <a:latin typeface="IBM Plex Sans"/>
                <a:ea typeface="IBM Plex Sans"/>
                <a:cs typeface="IBM Plex Sans"/>
                <a:sym typeface="IBM Plex Sans"/>
              </a:defRPr>
            </a:lvl3pPr>
            <a:lvl4pPr indent="0" lvl="3" marL="0" algn="r">
              <a:spcBef>
                <a:spcPts val="0"/>
              </a:spcBef>
              <a:buNone/>
              <a:defRPr sz="600">
                <a:solidFill>
                  <a:schemeClr val="dk1"/>
                </a:solidFill>
                <a:latin typeface="IBM Plex Sans"/>
                <a:ea typeface="IBM Plex Sans"/>
                <a:cs typeface="IBM Plex Sans"/>
                <a:sym typeface="IBM Plex Sans"/>
              </a:defRPr>
            </a:lvl4pPr>
            <a:lvl5pPr indent="0" lvl="4" marL="0" algn="r">
              <a:spcBef>
                <a:spcPts val="0"/>
              </a:spcBef>
              <a:buNone/>
              <a:defRPr sz="600">
                <a:solidFill>
                  <a:schemeClr val="dk1"/>
                </a:solidFill>
                <a:latin typeface="IBM Plex Sans"/>
                <a:ea typeface="IBM Plex Sans"/>
                <a:cs typeface="IBM Plex Sans"/>
                <a:sym typeface="IBM Plex Sans"/>
              </a:defRPr>
            </a:lvl5pPr>
            <a:lvl6pPr indent="0" lvl="5" marL="0" algn="r">
              <a:spcBef>
                <a:spcPts val="0"/>
              </a:spcBef>
              <a:buNone/>
              <a:defRPr sz="600">
                <a:solidFill>
                  <a:schemeClr val="dk1"/>
                </a:solidFill>
                <a:latin typeface="IBM Plex Sans"/>
                <a:ea typeface="IBM Plex Sans"/>
                <a:cs typeface="IBM Plex Sans"/>
                <a:sym typeface="IBM Plex Sans"/>
              </a:defRPr>
            </a:lvl6pPr>
            <a:lvl7pPr indent="0" lvl="6" marL="0" algn="r">
              <a:spcBef>
                <a:spcPts val="0"/>
              </a:spcBef>
              <a:buNone/>
              <a:defRPr sz="600">
                <a:solidFill>
                  <a:schemeClr val="dk1"/>
                </a:solidFill>
                <a:latin typeface="IBM Plex Sans"/>
                <a:ea typeface="IBM Plex Sans"/>
                <a:cs typeface="IBM Plex Sans"/>
                <a:sym typeface="IBM Plex Sans"/>
              </a:defRPr>
            </a:lvl7pPr>
            <a:lvl8pPr indent="0" lvl="7" marL="0" algn="r">
              <a:spcBef>
                <a:spcPts val="0"/>
              </a:spcBef>
              <a:buNone/>
              <a:defRPr sz="600">
                <a:solidFill>
                  <a:schemeClr val="dk1"/>
                </a:solidFill>
                <a:latin typeface="IBM Plex Sans"/>
                <a:ea typeface="IBM Plex Sans"/>
                <a:cs typeface="IBM Plex Sans"/>
                <a:sym typeface="IBM Plex Sans"/>
              </a:defRPr>
            </a:lvl8pPr>
            <a:lvl9pPr indent="0" lvl="8" mar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content (3/4)">
  <p:cSld name="title, text (1/4), content (3/4)">
    <p:spTree>
      <p:nvGrpSpPr>
        <p:cNvPr id="995" name="Shape 995"/>
        <p:cNvGrpSpPr/>
        <p:nvPr/>
      </p:nvGrpSpPr>
      <p:grpSpPr>
        <a:xfrm>
          <a:off x="0" y="0"/>
          <a:ext cx="0" cy="0"/>
          <a:chOff x="0" y="0"/>
          <a:chExt cx="0" cy="0"/>
        </a:xfrm>
      </p:grpSpPr>
      <p:sp>
        <p:nvSpPr>
          <p:cNvPr id="996" name="Google Shape;996;p149"/>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997" name="Google Shape;997;p149"/>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98" name="Google Shape;998;p149"/>
          <p:cNvSpPr txBox="1"/>
          <p:nvPr>
            <p:ph idx="2" type="body"/>
          </p:nvPr>
        </p:nvSpPr>
        <p:spPr>
          <a:xfrm>
            <a:off x="2514600" y="1243584"/>
            <a:ext cx="6400800"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999" name="Google Shape;999;p149"/>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00" name="Google Shape;1000;p149"/>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spTree>
      <p:nvGrpSpPr>
        <p:cNvPr id="1001" name="Shape 1001"/>
        <p:cNvGrpSpPr/>
        <p:nvPr/>
      </p:nvGrpSpPr>
      <p:grpSpPr>
        <a:xfrm>
          <a:off x="0" y="0"/>
          <a:ext cx="0" cy="0"/>
          <a:chOff x="0" y="0"/>
          <a:chExt cx="0" cy="0"/>
        </a:xfrm>
      </p:grpSpPr>
      <p:sp>
        <p:nvSpPr>
          <p:cNvPr id="1002" name="Google Shape;1002;p150"/>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1003" name="Google Shape;1003;p150"/>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04" name="Google Shape;1004;p150"/>
          <p:cNvSpPr txBox="1"/>
          <p:nvPr>
            <p:ph idx="2" type="body"/>
          </p:nvPr>
        </p:nvSpPr>
        <p:spPr>
          <a:xfrm>
            <a:off x="2505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05" name="Google Shape;1005;p150"/>
          <p:cNvSpPr/>
          <p:nvPr>
            <p:ph idx="3" type="pic"/>
          </p:nvPr>
        </p:nvSpPr>
        <p:spPr>
          <a:xfrm>
            <a:off x="4572000" y="0"/>
            <a:ext cx="4572000" cy="5143500"/>
          </a:xfrm>
          <a:prstGeom prst="rect">
            <a:avLst/>
          </a:prstGeom>
          <a:noFill/>
          <a:ln>
            <a:noFill/>
          </a:ln>
        </p:spPr>
      </p:sp>
      <p:sp>
        <p:nvSpPr>
          <p:cNvPr id="1006" name="Google Shape;1006;p150"/>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07" name="Google Shape;1007;p150"/>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spTree>
      <p:nvGrpSpPr>
        <p:cNvPr id="1008" name="Shape 1008"/>
        <p:cNvGrpSpPr/>
        <p:nvPr/>
      </p:nvGrpSpPr>
      <p:grpSpPr>
        <a:xfrm>
          <a:off x="0" y="0"/>
          <a:ext cx="0" cy="0"/>
          <a:chOff x="0" y="0"/>
          <a:chExt cx="0" cy="0"/>
        </a:xfrm>
      </p:grpSpPr>
      <p:sp>
        <p:nvSpPr>
          <p:cNvPr id="1009" name="Google Shape;1009;p151"/>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1010" name="Google Shape;1010;p151"/>
          <p:cNvSpPr txBox="1"/>
          <p:nvPr>
            <p:ph idx="1" type="body"/>
          </p:nvPr>
        </p:nvSpPr>
        <p:spPr>
          <a:xfrm>
            <a:off x="219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11" name="Google Shape;1011;p151"/>
          <p:cNvSpPr txBox="1"/>
          <p:nvPr>
            <p:ph idx="2" type="body"/>
          </p:nvPr>
        </p:nvSpPr>
        <p:spPr>
          <a:xfrm>
            <a:off x="2505456" y="1243584"/>
            <a:ext cx="1837944" cy="325221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12" name="Google Shape;1012;p151"/>
          <p:cNvSpPr txBox="1"/>
          <p:nvPr>
            <p:ph idx="3" type="body"/>
          </p:nvPr>
        </p:nvSpPr>
        <p:spPr>
          <a:xfrm>
            <a:off x="4773168" y="1216152"/>
            <a:ext cx="4142232" cy="32796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2200"/>
              <a:buNone/>
              <a:defRPr sz="2400"/>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13" name="Google Shape;1013;p151"/>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14" name="Google Shape;1014;p151"/>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015" name="Shape 1015"/>
        <p:cNvGrpSpPr/>
        <p:nvPr/>
      </p:nvGrpSpPr>
      <p:grpSpPr>
        <a:xfrm>
          <a:off x="0" y="0"/>
          <a:ext cx="0" cy="0"/>
          <a:chOff x="0" y="0"/>
          <a:chExt cx="0" cy="0"/>
        </a:xfrm>
      </p:grpSpPr>
      <p:sp>
        <p:nvSpPr>
          <p:cNvPr id="1016" name="Google Shape;1016;p152"/>
          <p:cNvSpPr txBox="1"/>
          <p:nvPr>
            <p:ph idx="1" type="body"/>
          </p:nvPr>
        </p:nvSpPr>
        <p:spPr>
          <a:xfrm>
            <a:off x="219456" y="201168"/>
            <a:ext cx="1837944" cy="42946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17" name="Google Shape;1017;p152"/>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18" name="Google Shape;1018;p152"/>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spTree>
      <p:nvGrpSpPr>
        <p:cNvPr id="1019" name="Shape 1019"/>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020" name="Shape 1020"/>
        <p:cNvGrpSpPr/>
        <p:nvPr/>
      </p:nvGrpSpPr>
      <p:grpSpPr>
        <a:xfrm>
          <a:off x="0" y="0"/>
          <a:ext cx="0" cy="0"/>
          <a:chOff x="0" y="0"/>
          <a:chExt cx="0" cy="0"/>
        </a:xfrm>
      </p:grpSpPr>
      <p:sp>
        <p:nvSpPr>
          <p:cNvPr id="1021" name="Google Shape;1021;p154"/>
          <p:cNvSpPr txBox="1"/>
          <p:nvPr>
            <p:ph type="title"/>
          </p:nvPr>
        </p:nvSpPr>
        <p:spPr>
          <a:xfrm>
            <a:off x="210312" y="201168"/>
            <a:ext cx="4142232" cy="80467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1022" name="Google Shape;1022;p154"/>
          <p:cNvSpPr txBox="1"/>
          <p:nvPr>
            <p:ph idx="1" type="body"/>
          </p:nvPr>
        </p:nvSpPr>
        <p:spPr>
          <a:xfrm>
            <a:off x="219456" y="1261872"/>
            <a:ext cx="4123944" cy="130987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900"/>
              <a:buNone/>
              <a:defRPr sz="1000"/>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1100"/>
              </a:spcBef>
              <a:spcAft>
                <a:spcPts val="0"/>
              </a:spcAft>
              <a:buSzPts val="1400"/>
              <a:buNone/>
              <a:defRPr/>
            </a:lvl3pPr>
            <a:lvl4pPr indent="-228600" lvl="3" marL="1828800" algn="l">
              <a:lnSpc>
                <a:spcPct val="100000"/>
              </a:lnSpc>
              <a:spcBef>
                <a:spcPts val="1100"/>
              </a:spcBef>
              <a:spcAft>
                <a:spcPts val="0"/>
              </a:spcAft>
              <a:buSzPts val="1400"/>
              <a:buNone/>
              <a:defRPr/>
            </a:lvl4pPr>
            <a:lvl5pPr indent="-228600" lvl="4" marL="2286000" algn="l">
              <a:lnSpc>
                <a:spcPct val="100000"/>
              </a:lnSpc>
              <a:spcBef>
                <a:spcPts val="1100"/>
              </a:spcBef>
              <a:spcAft>
                <a:spcPts val="0"/>
              </a:spcAft>
              <a:buSzPts val="1400"/>
              <a:buNone/>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23" name="Google Shape;1023;p154"/>
          <p:cNvSpPr txBox="1"/>
          <p:nvPr>
            <p:ph idx="2" type="body"/>
          </p:nvPr>
        </p:nvSpPr>
        <p:spPr>
          <a:xfrm>
            <a:off x="219456" y="3209544"/>
            <a:ext cx="6409944" cy="130759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300"/>
              </a:spcBef>
              <a:spcAft>
                <a:spcPts val="0"/>
              </a:spcAft>
              <a:buSzPts val="500"/>
              <a:buNone/>
              <a:defRPr sz="600"/>
            </a:lvl1pPr>
            <a:lvl2pPr indent="-266700" lvl="1" marL="914400" algn="l">
              <a:lnSpc>
                <a:spcPct val="100000"/>
              </a:lnSpc>
              <a:spcBef>
                <a:spcPts val="1100"/>
              </a:spcBef>
              <a:spcAft>
                <a:spcPts val="0"/>
              </a:spcAft>
              <a:buSzPts val="600"/>
              <a:buChar char="–"/>
              <a:defRPr sz="600"/>
            </a:lvl2pPr>
            <a:lvl3pPr indent="-266700" lvl="2" marL="1371600" algn="l">
              <a:lnSpc>
                <a:spcPct val="100000"/>
              </a:lnSpc>
              <a:spcBef>
                <a:spcPts val="1100"/>
              </a:spcBef>
              <a:spcAft>
                <a:spcPts val="0"/>
              </a:spcAft>
              <a:buSzPts val="600"/>
              <a:buChar char="•"/>
              <a:defRPr sz="600"/>
            </a:lvl3pPr>
            <a:lvl4pPr indent="-266700" lvl="3" marL="1828800" algn="l">
              <a:lnSpc>
                <a:spcPct val="100000"/>
              </a:lnSpc>
              <a:spcBef>
                <a:spcPts val="1100"/>
              </a:spcBef>
              <a:spcAft>
                <a:spcPts val="0"/>
              </a:spcAft>
              <a:buSzPts val="600"/>
              <a:buChar char="–"/>
              <a:defRPr sz="600"/>
            </a:lvl4pPr>
            <a:lvl5pPr indent="-266700" lvl="4" marL="2286000" algn="l">
              <a:lnSpc>
                <a:spcPct val="100000"/>
              </a:lnSpc>
              <a:spcBef>
                <a:spcPts val="1100"/>
              </a:spcBef>
              <a:spcAft>
                <a:spcPts val="0"/>
              </a:spcAft>
              <a:buSzPts val="600"/>
              <a:buChar char="»"/>
              <a:defRPr sz="600"/>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24" name="Google Shape;1024;p154"/>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5" name="Google Shape;1025;p154"/>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p:cSld name="fact, number">
    <p:spTree>
      <p:nvGrpSpPr>
        <p:cNvPr id="123" name="Shape 123"/>
        <p:cNvGrpSpPr/>
        <p:nvPr/>
      </p:nvGrpSpPr>
      <p:grpSpPr>
        <a:xfrm>
          <a:off x="0" y="0"/>
          <a:ext cx="0" cy="0"/>
          <a:chOff x="0" y="0"/>
          <a:chExt cx="0" cy="0"/>
        </a:xfrm>
      </p:grpSpPr>
      <p:sp>
        <p:nvSpPr>
          <p:cNvPr id="124" name="Google Shape;124;p17"/>
          <p:cNvSpPr txBox="1"/>
          <p:nvPr>
            <p:ph type="title"/>
          </p:nvPr>
        </p:nvSpPr>
        <p:spPr>
          <a:xfrm>
            <a:off x="219456" y="219456"/>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sz="1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25" name="Google Shape;125;p17"/>
          <p:cNvSpPr txBox="1"/>
          <p:nvPr>
            <p:ph idx="1" type="body"/>
          </p:nvPr>
        </p:nvSpPr>
        <p:spPr>
          <a:xfrm>
            <a:off x="137160" y="1133856"/>
            <a:ext cx="4206300" cy="3361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8600"/>
              <a:buNone/>
              <a:defRPr b="1" sz="96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26" name="Google Shape;126;p1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27" name="Google Shape;127;p1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p:cSld name="ibm sign-off">
    <p:spTree>
      <p:nvGrpSpPr>
        <p:cNvPr id="1026" name="Shape 1026"/>
        <p:cNvGrpSpPr/>
        <p:nvPr/>
      </p:nvGrpSpPr>
      <p:grpSpPr>
        <a:xfrm>
          <a:off x="0" y="0"/>
          <a:ext cx="0" cy="0"/>
          <a:chOff x="0" y="0"/>
          <a:chExt cx="0" cy="0"/>
        </a:xfrm>
      </p:grpSpPr>
      <p:pic>
        <p:nvPicPr>
          <p:cNvPr descr="IBM 8-bar logo" id="1027" name="Google Shape;1027;p155"/>
          <p:cNvPicPr preferRelativeResize="0"/>
          <p:nvPr/>
        </p:nvPicPr>
        <p:blipFill rotWithShape="1">
          <a:blip r:embed="rId2">
            <a:alphaModFix/>
          </a:blip>
          <a:srcRect b="0" l="0" r="0" t="0"/>
          <a:stretch/>
        </p:blipFill>
        <p:spPr>
          <a:xfrm>
            <a:off x="3923196" y="2312885"/>
            <a:ext cx="1296408" cy="517732"/>
          </a:xfrm>
          <a:prstGeom prst="rect">
            <a:avLst/>
          </a:prstGeom>
          <a:noFill/>
          <a:ln>
            <a:noFill/>
          </a:ln>
        </p:spPr>
      </p:pic>
      <p:sp>
        <p:nvSpPr>
          <p:cNvPr id="1028" name="Google Shape;1028;p155"/>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9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29" name="Google Shape;1029;p155"/>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1030" name="Shape 1030"/>
        <p:cNvGrpSpPr/>
        <p:nvPr/>
      </p:nvGrpSpPr>
      <p:grpSpPr>
        <a:xfrm>
          <a:off x="0" y="0"/>
          <a:ext cx="0" cy="0"/>
          <a:chOff x="0" y="0"/>
          <a:chExt cx="0" cy="0"/>
        </a:xfrm>
      </p:grpSpPr>
      <p:sp>
        <p:nvSpPr>
          <p:cNvPr id="1031" name="Google Shape;1031;p156"/>
          <p:cNvSpPr/>
          <p:nvPr/>
        </p:nvSpPr>
        <p:spPr>
          <a:xfrm flipH="1" rot="10800000">
            <a:off x="0" y="0"/>
            <a:ext cx="9144000" cy="1285875"/>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100">
              <a:solidFill>
                <a:schemeClr val="lt1"/>
              </a:solidFill>
              <a:latin typeface="Arial"/>
              <a:ea typeface="Arial"/>
              <a:cs typeface="Arial"/>
              <a:sym typeface="Arial"/>
            </a:endParaRPr>
          </a:p>
        </p:txBody>
      </p:sp>
      <p:sp>
        <p:nvSpPr>
          <p:cNvPr id="1032" name="Google Shape;1032;p156"/>
          <p:cNvSpPr txBox="1"/>
          <p:nvPr>
            <p:ph type="title"/>
          </p:nvPr>
        </p:nvSpPr>
        <p:spPr>
          <a:xfrm>
            <a:off x="285750" y="428625"/>
            <a:ext cx="7715250" cy="71437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1033" name="Google Shape;1033;p156"/>
          <p:cNvSpPr txBox="1"/>
          <p:nvPr>
            <p:ph idx="1" type="body"/>
          </p:nvPr>
        </p:nvSpPr>
        <p:spPr>
          <a:xfrm>
            <a:off x="285750" y="1285875"/>
            <a:ext cx="4143375" cy="32861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800"/>
              <a:buNone/>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34" name="Google Shape;1034;p156"/>
          <p:cNvSpPr txBox="1"/>
          <p:nvPr>
            <p:ph idx="2" type="body"/>
          </p:nvPr>
        </p:nvSpPr>
        <p:spPr>
          <a:xfrm>
            <a:off x="4572000" y="1285875"/>
            <a:ext cx="4286250" cy="328612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1300"/>
              <a:buNone/>
              <a:defRPr>
                <a:solidFill>
                  <a:schemeClr val="lt1"/>
                </a:solidFill>
              </a:defRPr>
            </a:lvl1pPr>
            <a:lvl2pPr indent="-317500" lvl="1" marL="914400" algn="l">
              <a:lnSpc>
                <a:spcPct val="100000"/>
              </a:lnSpc>
              <a:spcBef>
                <a:spcPts val="1100"/>
              </a:spcBef>
              <a:spcAft>
                <a:spcPts val="0"/>
              </a:spcAft>
              <a:buSzPts val="1400"/>
              <a:buChar char="–"/>
              <a:defRPr>
                <a:solidFill>
                  <a:schemeClr val="lt1"/>
                </a:solidFill>
              </a:defRPr>
            </a:lvl2pPr>
            <a:lvl3pPr indent="-317500" lvl="2" marL="1371600" algn="l">
              <a:lnSpc>
                <a:spcPct val="100000"/>
              </a:lnSpc>
              <a:spcBef>
                <a:spcPts val="1100"/>
              </a:spcBef>
              <a:spcAft>
                <a:spcPts val="0"/>
              </a:spcAft>
              <a:buSzPts val="1400"/>
              <a:buChar char="•"/>
              <a:defRPr>
                <a:solidFill>
                  <a:schemeClr val="lt1"/>
                </a:solidFill>
              </a:defRPr>
            </a:lvl3pPr>
            <a:lvl4pPr indent="-317500" lvl="3" marL="1828800" algn="l">
              <a:lnSpc>
                <a:spcPct val="100000"/>
              </a:lnSpc>
              <a:spcBef>
                <a:spcPts val="1100"/>
              </a:spcBef>
              <a:spcAft>
                <a:spcPts val="0"/>
              </a:spcAft>
              <a:buSzPts val="1400"/>
              <a:buChar char="–"/>
              <a:defRPr>
                <a:solidFill>
                  <a:schemeClr val="lt1"/>
                </a:solidFill>
              </a:defRPr>
            </a:lvl4pPr>
            <a:lvl5pPr indent="-317500" lvl="4" marL="2286000" algn="l">
              <a:lnSpc>
                <a:spcPct val="100000"/>
              </a:lnSpc>
              <a:spcBef>
                <a:spcPts val="1100"/>
              </a:spcBef>
              <a:spcAft>
                <a:spcPts val="0"/>
              </a:spcAft>
              <a:buSzPts val="1400"/>
              <a:buChar char="»"/>
              <a:defRPr>
                <a:solidFill>
                  <a:schemeClr val="lt1"/>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and Content">
  <p:cSld name="4-1_Title and Content">
    <p:spTree>
      <p:nvGrpSpPr>
        <p:cNvPr id="1035" name="Shape 1035"/>
        <p:cNvGrpSpPr/>
        <p:nvPr/>
      </p:nvGrpSpPr>
      <p:grpSpPr>
        <a:xfrm>
          <a:off x="0" y="0"/>
          <a:ext cx="0" cy="0"/>
          <a:chOff x="0" y="0"/>
          <a:chExt cx="0" cy="0"/>
        </a:xfrm>
      </p:grpSpPr>
      <p:sp>
        <p:nvSpPr>
          <p:cNvPr id="1036" name="Google Shape;1036;p157"/>
          <p:cNvSpPr txBox="1"/>
          <p:nvPr>
            <p:ph idx="1" type="body"/>
          </p:nvPr>
        </p:nvSpPr>
        <p:spPr>
          <a:xfrm>
            <a:off x="0" y="2571750"/>
            <a:ext cx="2286000" cy="2571750"/>
          </a:xfrm>
          <a:prstGeom prst="rect">
            <a:avLst/>
          </a:prstGeom>
          <a:solidFill>
            <a:schemeClr val="dk2"/>
          </a:solidFill>
          <a:ln>
            <a:noFill/>
          </a:ln>
        </p:spPr>
        <p:txBody>
          <a:bodyPr anchorCtr="0" anchor="t" bIns="114275" lIns="228525" spcFirstLastPara="1" rIns="114275" wrap="square" tIns="114275">
            <a:noAutofit/>
          </a:bodyPr>
          <a:lstStyle>
            <a:lvl1pPr indent="-228600" lvl="0" marL="457200" algn="l">
              <a:lnSpc>
                <a:spcPct val="100000"/>
              </a:lnSpc>
              <a:spcBef>
                <a:spcPts val="400"/>
              </a:spcBef>
              <a:spcAft>
                <a:spcPts val="0"/>
              </a:spcAft>
              <a:buSzPts val="1100"/>
              <a:buNone/>
              <a:defRPr b="0" i="0" sz="1200">
                <a:solidFill>
                  <a:schemeClr val="lt1"/>
                </a:solidFill>
                <a:latin typeface="IBM Plex Sans"/>
                <a:ea typeface="IBM Plex Sans"/>
                <a:cs typeface="IBM Plex Sans"/>
                <a:sym typeface="IBM Plex Sans"/>
              </a:defRPr>
            </a:lvl1pPr>
            <a:lvl2pPr indent="-317500" lvl="1" marL="914400" algn="l">
              <a:lnSpc>
                <a:spcPct val="100000"/>
              </a:lnSpc>
              <a:spcBef>
                <a:spcPts val="1100"/>
              </a:spcBef>
              <a:spcAft>
                <a:spcPts val="0"/>
              </a:spcAft>
              <a:buSzPts val="1400"/>
              <a:buChar char="–"/>
              <a:defRPr>
                <a:solidFill>
                  <a:schemeClr val="dk2"/>
                </a:solidFill>
              </a:defRPr>
            </a:lvl2pPr>
            <a:lvl3pPr indent="-317500" lvl="2" marL="1371600" algn="l">
              <a:lnSpc>
                <a:spcPct val="100000"/>
              </a:lnSpc>
              <a:spcBef>
                <a:spcPts val="1100"/>
              </a:spcBef>
              <a:spcAft>
                <a:spcPts val="0"/>
              </a:spcAft>
              <a:buSzPts val="1400"/>
              <a:buChar char="•"/>
              <a:defRPr>
                <a:solidFill>
                  <a:schemeClr val="dk2"/>
                </a:solidFill>
              </a:defRPr>
            </a:lvl3pPr>
            <a:lvl4pPr indent="-317500" lvl="3" marL="1828800" algn="l">
              <a:lnSpc>
                <a:spcPct val="100000"/>
              </a:lnSpc>
              <a:spcBef>
                <a:spcPts val="1100"/>
              </a:spcBef>
              <a:spcAft>
                <a:spcPts val="0"/>
              </a:spcAft>
              <a:buSzPts val="1400"/>
              <a:buChar char="–"/>
              <a:defRPr>
                <a:solidFill>
                  <a:schemeClr val="dk2"/>
                </a:solidFill>
              </a:defRPr>
            </a:lvl4pPr>
            <a:lvl5pPr indent="-317500" lvl="4" marL="2286000" algn="l">
              <a:lnSpc>
                <a:spcPct val="100000"/>
              </a:lnSpc>
              <a:spcBef>
                <a:spcPts val="1100"/>
              </a:spcBef>
              <a:spcAft>
                <a:spcPts val="0"/>
              </a:spcAft>
              <a:buSzPts val="1400"/>
              <a:buChar char="»"/>
              <a:defRPr>
                <a:solidFill>
                  <a:schemeClr val="dk2"/>
                </a:solidFill>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37" name="Google Shape;1037;p157"/>
          <p:cNvSpPr txBox="1"/>
          <p:nvPr/>
        </p:nvSpPr>
        <p:spPr>
          <a:xfrm>
            <a:off x="0" y="0"/>
            <a:ext cx="4572000" cy="2571750"/>
          </a:xfrm>
          <a:prstGeom prst="rect">
            <a:avLst/>
          </a:prstGeom>
          <a:solidFill>
            <a:srgbClr val="6FA7FF"/>
          </a:solidFill>
          <a:ln>
            <a:noFill/>
          </a:ln>
        </p:spPr>
        <p:txBody>
          <a:bodyPr anchorCtr="0" anchor="t" bIns="142825" lIns="142825" spcFirstLastPara="1" rIns="142825" wrap="square" tIns="125675">
            <a:noAutofit/>
          </a:bodyPr>
          <a:lstStyle/>
          <a:p>
            <a:pPr indent="0" lvl="0" marL="0" marR="0" rtl="0" algn="l">
              <a:lnSpc>
                <a:spcPct val="90000"/>
              </a:lnSpc>
              <a:spcBef>
                <a:spcPts val="0"/>
              </a:spcBef>
              <a:spcAft>
                <a:spcPts val="0"/>
              </a:spcAft>
              <a:buClr>
                <a:schemeClr val="dk2"/>
              </a:buClr>
              <a:buSzPts val="2400"/>
              <a:buFont typeface="IBM Plex Sans"/>
              <a:buNone/>
            </a:pPr>
            <a:r>
              <a:t/>
            </a:r>
            <a:endParaRPr b="0" i="0" sz="2400">
              <a:solidFill>
                <a:schemeClr val="dk2"/>
              </a:solidFill>
              <a:latin typeface="IBM Plex Sans"/>
              <a:ea typeface="IBM Plex Sans"/>
              <a:cs typeface="IBM Plex Sans"/>
              <a:sym typeface="IBM Plex Sans"/>
            </a:endParaRPr>
          </a:p>
        </p:txBody>
      </p:sp>
      <p:sp>
        <p:nvSpPr>
          <p:cNvPr id="1038" name="Google Shape;1038;p157"/>
          <p:cNvSpPr txBox="1"/>
          <p:nvPr>
            <p:ph type="title"/>
          </p:nvPr>
        </p:nvSpPr>
        <p:spPr>
          <a:xfrm>
            <a:off x="285750" y="428625"/>
            <a:ext cx="4114800" cy="1714500"/>
          </a:xfrm>
          <a:prstGeom prst="rect">
            <a:avLst/>
          </a:prstGeom>
          <a:noFill/>
          <a:ln>
            <a:noFill/>
          </a:ln>
        </p:spPr>
        <p:txBody>
          <a:bodyPr anchorCtr="0" anchor="t" bIns="0" lIns="0" spcFirstLastPara="1" rIns="0" wrap="square" tIns="0">
            <a:noAutofit/>
          </a:bodyPr>
          <a:lstStyle>
            <a:lvl1pPr lvl="0" algn="l">
              <a:lnSpc>
                <a:spcPct val="90000"/>
              </a:lnSpc>
              <a:spcBef>
                <a:spcPts val="400"/>
              </a:spcBef>
              <a:spcAft>
                <a:spcPts val="0"/>
              </a:spcAft>
              <a:buSzPts val="700"/>
              <a:buNone/>
              <a:defRPr b="1">
                <a:latin typeface="IBM Plex Sans"/>
                <a:ea typeface="IBM Plex Sans"/>
                <a:cs typeface="IBM Plex Sans"/>
                <a:sym typeface="IBM Plex Sans"/>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
        <p:nvSpPr>
          <p:cNvPr id="1039" name="Google Shape;1039;p157"/>
          <p:cNvSpPr txBox="1"/>
          <p:nvPr>
            <p:ph idx="2" type="body"/>
          </p:nvPr>
        </p:nvSpPr>
        <p:spPr>
          <a:xfrm>
            <a:off x="285750" y="165735"/>
            <a:ext cx="4114800" cy="17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900"/>
              <a:buNone/>
              <a:defRPr b="0" i="0" sz="1000">
                <a:solidFill>
                  <a:srgbClr val="C5C5C5"/>
                </a:solidFill>
                <a:latin typeface="IBM Plex Sans"/>
                <a:ea typeface="IBM Plex Sans"/>
                <a:cs typeface="IBM Plex Sans"/>
                <a:sym typeface="IBM Plex Sans"/>
              </a:defRPr>
            </a:lvl1pPr>
            <a:lvl2pPr indent="-292100" lvl="1" marL="914400" algn="l">
              <a:lnSpc>
                <a:spcPct val="100000"/>
              </a:lnSpc>
              <a:spcBef>
                <a:spcPts val="1100"/>
              </a:spcBef>
              <a:spcAft>
                <a:spcPts val="0"/>
              </a:spcAft>
              <a:buSzPts val="1000"/>
              <a:buChar char="–"/>
              <a:defRPr sz="1000">
                <a:solidFill>
                  <a:schemeClr val="accent1"/>
                </a:solidFill>
              </a:defRPr>
            </a:lvl2pPr>
            <a:lvl3pPr indent="-292100" lvl="2" marL="1371600" algn="l">
              <a:lnSpc>
                <a:spcPct val="100000"/>
              </a:lnSpc>
              <a:spcBef>
                <a:spcPts val="1100"/>
              </a:spcBef>
              <a:spcAft>
                <a:spcPts val="0"/>
              </a:spcAft>
              <a:buSzPts val="1000"/>
              <a:buChar char="•"/>
              <a:defRPr sz="1000">
                <a:solidFill>
                  <a:schemeClr val="accent1"/>
                </a:solidFill>
              </a:defRPr>
            </a:lvl3pPr>
            <a:lvl4pPr indent="-292100" lvl="3" marL="1828800" algn="l">
              <a:lnSpc>
                <a:spcPct val="100000"/>
              </a:lnSpc>
              <a:spcBef>
                <a:spcPts val="1100"/>
              </a:spcBef>
              <a:spcAft>
                <a:spcPts val="0"/>
              </a:spcAft>
              <a:buSzPts val="1000"/>
              <a:buChar char="–"/>
              <a:defRPr sz="1000">
                <a:solidFill>
                  <a:schemeClr val="accent1"/>
                </a:solidFill>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40" name="Google Shape;1040;p157"/>
          <p:cNvSpPr txBox="1"/>
          <p:nvPr>
            <p:ph idx="3" type="body"/>
          </p:nvPr>
        </p:nvSpPr>
        <p:spPr>
          <a:xfrm>
            <a:off x="4572000" y="0"/>
            <a:ext cx="2286000" cy="2571750"/>
          </a:xfrm>
          <a:prstGeom prst="rect">
            <a:avLst/>
          </a:prstGeom>
          <a:noFill/>
          <a:ln>
            <a:noFill/>
          </a:ln>
        </p:spPr>
        <p:txBody>
          <a:bodyPr anchorCtr="0" anchor="t" bIns="114275" lIns="114275" spcFirstLastPara="1" rIns="114275" wrap="square" tIns="114275">
            <a:noAutofit/>
          </a:bodyPr>
          <a:lstStyle>
            <a:lvl1pPr indent="-228600" lvl="0" marL="457200" algn="l">
              <a:lnSpc>
                <a:spcPct val="100000"/>
              </a:lnSpc>
              <a:spcBef>
                <a:spcPts val="400"/>
              </a:spcBef>
              <a:spcAft>
                <a:spcPts val="0"/>
              </a:spcAft>
              <a:buSzPts val="1100"/>
              <a:buNone/>
              <a:defRPr b="0" i="0" sz="1200">
                <a:solidFill>
                  <a:schemeClr val="dk2"/>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41" name="Google Shape;1041;p157"/>
          <p:cNvSpPr txBox="1"/>
          <p:nvPr>
            <p:ph idx="4" type="body"/>
          </p:nvPr>
        </p:nvSpPr>
        <p:spPr>
          <a:xfrm>
            <a:off x="6858000" y="0"/>
            <a:ext cx="2286000" cy="2571750"/>
          </a:xfrm>
          <a:prstGeom prst="rect">
            <a:avLst/>
          </a:prstGeom>
          <a:solidFill>
            <a:schemeClr val="dk2"/>
          </a:solidFill>
          <a:ln>
            <a:noFill/>
          </a:ln>
        </p:spPr>
        <p:txBody>
          <a:bodyPr anchorCtr="0" anchor="t" bIns="114275" lIns="114275" spcFirstLastPara="1" rIns="114275" wrap="square" tIns="114275">
            <a:noAutofit/>
          </a:bodyPr>
          <a:lstStyle>
            <a:lvl1pPr indent="-228600" lvl="0" marL="457200" algn="l">
              <a:lnSpc>
                <a:spcPct val="100000"/>
              </a:lnSpc>
              <a:spcBef>
                <a:spcPts val="400"/>
              </a:spcBef>
              <a:spcAft>
                <a:spcPts val="0"/>
              </a:spcAft>
              <a:buSzPts val="1100"/>
              <a:buNone/>
              <a:defRPr b="0" i="0" sz="1200">
                <a:solidFill>
                  <a:schemeClr val="lt1"/>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42" name="Google Shape;1042;p157"/>
          <p:cNvSpPr txBox="1"/>
          <p:nvPr>
            <p:ph idx="5" type="body"/>
          </p:nvPr>
        </p:nvSpPr>
        <p:spPr>
          <a:xfrm>
            <a:off x="6858000" y="2571750"/>
            <a:ext cx="2286000" cy="2571750"/>
          </a:xfrm>
          <a:prstGeom prst="rect">
            <a:avLst/>
          </a:prstGeom>
          <a:solidFill>
            <a:schemeClr val="lt1"/>
          </a:solidFill>
          <a:ln>
            <a:noFill/>
          </a:ln>
        </p:spPr>
        <p:txBody>
          <a:bodyPr anchorCtr="0" anchor="t" bIns="114275" lIns="114275" spcFirstLastPara="1" rIns="114275" wrap="square" tIns="114275">
            <a:noAutofit/>
          </a:bodyPr>
          <a:lstStyle>
            <a:lvl1pPr indent="-228600" lvl="0" marL="457200" algn="l">
              <a:lnSpc>
                <a:spcPct val="100000"/>
              </a:lnSpc>
              <a:spcBef>
                <a:spcPts val="400"/>
              </a:spcBef>
              <a:spcAft>
                <a:spcPts val="0"/>
              </a:spcAft>
              <a:buSzPts val="1100"/>
              <a:buNone/>
              <a:defRPr b="0" i="0" sz="1200">
                <a:solidFill>
                  <a:schemeClr val="dk2"/>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pic>
        <p:nvPicPr>
          <p:cNvPr id="1043" name="Google Shape;1043;p157"/>
          <p:cNvPicPr preferRelativeResize="0"/>
          <p:nvPr/>
        </p:nvPicPr>
        <p:blipFill rotWithShape="1">
          <a:blip r:embed="rId2">
            <a:alphaModFix/>
          </a:blip>
          <a:srcRect b="0" l="0" r="0" t="0"/>
          <a:stretch/>
        </p:blipFill>
        <p:spPr>
          <a:xfrm>
            <a:off x="8504257" y="4886340"/>
            <a:ext cx="353497" cy="142876"/>
          </a:xfrm>
          <a:prstGeom prst="rect">
            <a:avLst/>
          </a:prstGeom>
          <a:noFill/>
          <a:ln>
            <a:noFill/>
          </a:ln>
        </p:spPr>
      </p:pic>
      <p:sp>
        <p:nvSpPr>
          <p:cNvPr id="1044" name="Google Shape;1044;p157"/>
          <p:cNvSpPr txBox="1"/>
          <p:nvPr>
            <p:ph idx="6" type="body"/>
          </p:nvPr>
        </p:nvSpPr>
        <p:spPr>
          <a:xfrm>
            <a:off x="2286000" y="2571750"/>
            <a:ext cx="2286000" cy="2571750"/>
          </a:xfrm>
          <a:prstGeom prst="rect">
            <a:avLst/>
          </a:prstGeom>
          <a:noFill/>
          <a:ln>
            <a:noFill/>
          </a:ln>
        </p:spPr>
        <p:txBody>
          <a:bodyPr anchorCtr="0" anchor="t" bIns="114275" lIns="114275" spcFirstLastPara="1" rIns="114275" wrap="square" tIns="114275">
            <a:noAutofit/>
          </a:bodyPr>
          <a:lstStyle>
            <a:lvl1pPr indent="-228600" lvl="0" marL="457200" algn="l">
              <a:lnSpc>
                <a:spcPct val="100000"/>
              </a:lnSpc>
              <a:spcBef>
                <a:spcPts val="400"/>
              </a:spcBef>
              <a:spcAft>
                <a:spcPts val="0"/>
              </a:spcAft>
              <a:buSzPts val="1100"/>
              <a:buNone/>
              <a:defRPr b="0" i="0" sz="1200">
                <a:solidFill>
                  <a:schemeClr val="dk2"/>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45" name="Google Shape;1045;p157"/>
          <p:cNvSpPr txBox="1"/>
          <p:nvPr>
            <p:ph idx="7" type="body"/>
          </p:nvPr>
        </p:nvSpPr>
        <p:spPr>
          <a:xfrm>
            <a:off x="4572000" y="2571750"/>
            <a:ext cx="2286000" cy="2571750"/>
          </a:xfrm>
          <a:prstGeom prst="rect">
            <a:avLst/>
          </a:prstGeom>
          <a:solidFill>
            <a:schemeClr val="dk2"/>
          </a:solidFill>
          <a:ln>
            <a:noFill/>
          </a:ln>
        </p:spPr>
        <p:txBody>
          <a:bodyPr anchorCtr="0" anchor="t" bIns="114275" lIns="114275" spcFirstLastPara="1" rIns="114275" wrap="square" tIns="114275">
            <a:noAutofit/>
          </a:bodyPr>
          <a:lstStyle>
            <a:lvl1pPr indent="-228600" lvl="0" marL="457200" algn="l">
              <a:lnSpc>
                <a:spcPct val="100000"/>
              </a:lnSpc>
              <a:spcBef>
                <a:spcPts val="400"/>
              </a:spcBef>
              <a:spcAft>
                <a:spcPts val="0"/>
              </a:spcAft>
              <a:buSzPts val="1100"/>
              <a:buNone/>
              <a:defRPr b="0" i="0" sz="1200">
                <a:solidFill>
                  <a:schemeClr val="lt1"/>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grpSp>
        <p:nvGrpSpPr>
          <p:cNvPr id="1046" name="Google Shape;1046;p157"/>
          <p:cNvGrpSpPr/>
          <p:nvPr/>
        </p:nvGrpSpPr>
        <p:grpSpPr>
          <a:xfrm>
            <a:off x="571501" y="4937286"/>
            <a:ext cx="1695844" cy="137857"/>
            <a:chOff x="914400" y="7899655"/>
            <a:chExt cx="2713350" cy="220571"/>
          </a:xfrm>
        </p:grpSpPr>
        <p:sp>
          <p:nvSpPr>
            <p:cNvPr id="1047" name="Google Shape;1047;p157"/>
            <p:cNvSpPr txBox="1"/>
            <p:nvPr/>
          </p:nvSpPr>
          <p:spPr>
            <a:xfrm>
              <a:off x="914400" y="7900416"/>
              <a:ext cx="2284416" cy="21905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500">
                  <a:solidFill>
                    <a:schemeClr val="lt1"/>
                  </a:solidFill>
                  <a:latin typeface="IBM Plex Sans"/>
                  <a:ea typeface="IBM Plex Sans"/>
                  <a:cs typeface="IBM Plex Sans"/>
                  <a:sym typeface="IBM Plex Sans"/>
                </a:rPr>
                <a:t>©</a:t>
              </a:r>
              <a:r>
                <a:rPr b="0" i="0" lang="en-GB" sz="200">
                  <a:solidFill>
                    <a:schemeClr val="lt1"/>
                  </a:solidFill>
                  <a:latin typeface="IBM Plex Sans"/>
                  <a:ea typeface="IBM Plex Sans"/>
                  <a:cs typeface="IBM Plex Sans"/>
                  <a:sym typeface="IBM Plex Sans"/>
                </a:rPr>
                <a:t> </a:t>
              </a:r>
              <a:r>
                <a:rPr b="0" i="0" lang="en-GB" sz="500">
                  <a:solidFill>
                    <a:schemeClr val="lt1"/>
                  </a:solidFill>
                  <a:latin typeface="IBM Plex Sans"/>
                  <a:ea typeface="IBM Plex Sans"/>
                  <a:cs typeface="IBM Plex Sans"/>
                  <a:sym typeface="IBM Plex Sans"/>
                </a:rPr>
                <a:t>2018 IBM Corporation</a:t>
              </a:r>
              <a:r>
                <a:rPr b="0" i="0" lang="en-GB" sz="500">
                  <a:solidFill>
                    <a:schemeClr val="lt1"/>
                  </a:solidFill>
                  <a:latin typeface="IBM Plex Sans"/>
                  <a:ea typeface="IBM Plex Sans"/>
                  <a:cs typeface="IBM Plex Sans"/>
                  <a:sym typeface="IBM Plex Sans"/>
                </a:rPr>
                <a:t>              </a:t>
              </a:r>
              <a:r>
                <a:rPr b="0" i="0" lang="en-GB" sz="500">
                  <a:solidFill>
                    <a:schemeClr val="lt1"/>
                  </a:solidFill>
                  <a:latin typeface="IBM Plex Sans"/>
                  <a:ea typeface="IBM Plex Sans"/>
                  <a:cs typeface="IBM Plex Sans"/>
                  <a:sym typeface="IBM Plex Sans"/>
                </a:rPr>
                <a:t> </a:t>
              </a:r>
              <a:endParaRPr sz="700"/>
            </a:p>
          </p:txBody>
        </p:sp>
        <p:sp>
          <p:nvSpPr>
            <p:cNvPr id="1048" name="Google Shape;1048;p157"/>
            <p:cNvSpPr txBox="1"/>
            <p:nvPr/>
          </p:nvSpPr>
          <p:spPr>
            <a:xfrm>
              <a:off x="2256150" y="7899655"/>
              <a:ext cx="1371600" cy="22057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500">
                  <a:solidFill>
                    <a:schemeClr val="lt1"/>
                  </a:solidFill>
                  <a:latin typeface="IBM Plex Sans"/>
                  <a:ea typeface="IBM Plex Sans"/>
                  <a:cs typeface="IBM Plex Sans"/>
                  <a:sym typeface="IBM Plex Sans"/>
                </a:rPr>
                <a:t> 1 October 2020</a:t>
              </a:r>
              <a:endParaRPr b="0" i="0" sz="500">
                <a:solidFill>
                  <a:schemeClr val="lt1"/>
                </a:solidFill>
                <a:latin typeface="IBM Plex Sans"/>
                <a:ea typeface="IBM Plex Sans"/>
                <a:cs typeface="IBM Plex Sans"/>
                <a:sym typeface="IBM Plex Sans"/>
              </a:endParaRPr>
            </a:p>
          </p:txBody>
        </p:sp>
      </p:grpSp>
      <p:sp>
        <p:nvSpPr>
          <p:cNvPr id="1049" name="Google Shape;1049;p157"/>
          <p:cNvSpPr txBox="1"/>
          <p:nvPr/>
        </p:nvSpPr>
        <p:spPr>
          <a:xfrm>
            <a:off x="284287" y="4933620"/>
            <a:ext cx="204924" cy="13690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GB" sz="500">
                <a:solidFill>
                  <a:schemeClr val="lt1"/>
                </a:solidFill>
                <a:latin typeface="IBM Plex Sans"/>
                <a:ea typeface="IBM Plex Sans"/>
                <a:cs typeface="IBM Plex Sans"/>
                <a:sym typeface="IBM Plex Sans"/>
              </a:rPr>
              <a:t>‹#›</a:t>
            </a:fld>
            <a:endParaRPr b="0" i="0" sz="500">
              <a:solidFill>
                <a:schemeClr val="lt1"/>
              </a:solidFill>
              <a:latin typeface="IBM Plex Sans"/>
              <a:ea typeface="IBM Plex Sans"/>
              <a:cs typeface="IBM Plex Sans"/>
              <a:sym typeface="IBM Plex Sans"/>
            </a:endParaRPr>
          </a:p>
        </p:txBody>
      </p:sp>
      <p:sp>
        <p:nvSpPr>
          <p:cNvPr id="1050" name="Google Shape;1050;p157"/>
          <p:cNvSpPr txBox="1"/>
          <p:nvPr>
            <p:ph idx="8" type="body"/>
          </p:nvPr>
        </p:nvSpPr>
        <p:spPr>
          <a:xfrm>
            <a:off x="285750" y="4589145"/>
            <a:ext cx="1885950" cy="28575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100"/>
              </a:spcBef>
              <a:spcAft>
                <a:spcPts val="0"/>
              </a:spcAft>
              <a:buSzPts val="400"/>
              <a:buNone/>
              <a:defRPr sz="500">
                <a:solidFill>
                  <a:schemeClr val="lt1"/>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1_Title and Content">
  <p:cSld name="1_3-1_Title and Content">
    <p:spTree>
      <p:nvGrpSpPr>
        <p:cNvPr id="1051" name="Shape 1051"/>
        <p:cNvGrpSpPr/>
        <p:nvPr/>
      </p:nvGrpSpPr>
      <p:grpSpPr>
        <a:xfrm>
          <a:off x="0" y="0"/>
          <a:ext cx="0" cy="0"/>
          <a:chOff x="0" y="0"/>
          <a:chExt cx="0" cy="0"/>
        </a:xfrm>
      </p:grpSpPr>
      <p:sp>
        <p:nvSpPr>
          <p:cNvPr id="1052" name="Google Shape;1052;p158"/>
          <p:cNvSpPr/>
          <p:nvPr/>
        </p:nvSpPr>
        <p:spPr>
          <a:xfrm flipH="1" rot="10800000">
            <a:off x="0" y="0"/>
            <a:ext cx="9144000" cy="1285875"/>
          </a:xfrm>
          <a:prstGeom prst="rect">
            <a:avLst/>
          </a:prstGeom>
          <a:solidFill>
            <a:schemeClr val="lt1"/>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IBM Plex Sans"/>
              <a:ea typeface="IBM Plex Sans"/>
              <a:cs typeface="IBM Plex Sans"/>
              <a:sym typeface="IBM Plex Sans"/>
            </a:endParaRPr>
          </a:p>
        </p:txBody>
      </p:sp>
      <p:sp>
        <p:nvSpPr>
          <p:cNvPr id="1053" name="Google Shape;1053;p158"/>
          <p:cNvSpPr txBox="1"/>
          <p:nvPr>
            <p:ph idx="1" type="body"/>
          </p:nvPr>
        </p:nvSpPr>
        <p:spPr>
          <a:xfrm>
            <a:off x="285750" y="165735"/>
            <a:ext cx="4114800" cy="17145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100"/>
              </a:spcBef>
              <a:spcAft>
                <a:spcPts val="0"/>
              </a:spcAft>
              <a:buSzPts val="900"/>
              <a:buNone/>
              <a:defRPr sz="1000">
                <a:solidFill>
                  <a:schemeClr val="accent1"/>
                </a:solidFill>
                <a:latin typeface="IBM Plex Sans"/>
                <a:ea typeface="IBM Plex Sans"/>
                <a:cs typeface="IBM Plex Sans"/>
                <a:sym typeface="IBM Plex Sans"/>
              </a:defRPr>
            </a:lvl1pPr>
            <a:lvl2pPr indent="-292100" lvl="1" marL="914400" algn="l">
              <a:lnSpc>
                <a:spcPct val="100000"/>
              </a:lnSpc>
              <a:spcBef>
                <a:spcPts val="1100"/>
              </a:spcBef>
              <a:spcAft>
                <a:spcPts val="0"/>
              </a:spcAft>
              <a:buSzPts val="1000"/>
              <a:buChar char="–"/>
              <a:defRPr sz="1000">
                <a:solidFill>
                  <a:schemeClr val="accent1"/>
                </a:solidFill>
              </a:defRPr>
            </a:lvl2pPr>
            <a:lvl3pPr indent="-292100" lvl="2" marL="1371600" algn="l">
              <a:lnSpc>
                <a:spcPct val="100000"/>
              </a:lnSpc>
              <a:spcBef>
                <a:spcPts val="1100"/>
              </a:spcBef>
              <a:spcAft>
                <a:spcPts val="0"/>
              </a:spcAft>
              <a:buSzPts val="1000"/>
              <a:buChar char="•"/>
              <a:defRPr sz="1000">
                <a:solidFill>
                  <a:schemeClr val="accent1"/>
                </a:solidFill>
              </a:defRPr>
            </a:lvl3pPr>
            <a:lvl4pPr indent="-292100" lvl="3" marL="1828800" algn="l">
              <a:lnSpc>
                <a:spcPct val="100000"/>
              </a:lnSpc>
              <a:spcBef>
                <a:spcPts val="1100"/>
              </a:spcBef>
              <a:spcAft>
                <a:spcPts val="0"/>
              </a:spcAft>
              <a:buSzPts val="1000"/>
              <a:buChar char="–"/>
              <a:defRPr sz="1000">
                <a:solidFill>
                  <a:schemeClr val="accent1"/>
                </a:solidFill>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54" name="Google Shape;1054;p158"/>
          <p:cNvSpPr txBox="1"/>
          <p:nvPr>
            <p:ph idx="2" type="body"/>
          </p:nvPr>
        </p:nvSpPr>
        <p:spPr>
          <a:xfrm>
            <a:off x="285750" y="4589145"/>
            <a:ext cx="4114800" cy="285750"/>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100"/>
              </a:spcBef>
              <a:spcAft>
                <a:spcPts val="0"/>
              </a:spcAft>
              <a:buSzPts val="400"/>
              <a:buNone/>
              <a:defRPr sz="500">
                <a:solidFill>
                  <a:schemeClr val="lt1"/>
                </a:solidFill>
                <a:latin typeface="IBM Plex Sans"/>
                <a:ea typeface="IBM Plex Sans"/>
                <a:cs typeface="IBM Plex Sans"/>
                <a:sym typeface="IBM Plex Sans"/>
              </a:defRPr>
            </a:lvl1pPr>
            <a:lvl2pPr indent="-285750" lvl="1" marL="914400" algn="l">
              <a:lnSpc>
                <a:spcPct val="100000"/>
              </a:lnSpc>
              <a:spcBef>
                <a:spcPts val="1100"/>
              </a:spcBef>
              <a:spcAft>
                <a:spcPts val="0"/>
              </a:spcAft>
              <a:buSzPts val="900"/>
              <a:buChar char="–"/>
              <a:defRPr/>
            </a:lvl2pPr>
            <a:lvl3pPr indent="-285750" lvl="2" marL="1371600" algn="l">
              <a:lnSpc>
                <a:spcPct val="100000"/>
              </a:lnSpc>
              <a:spcBef>
                <a:spcPts val="1100"/>
              </a:spcBef>
              <a:spcAft>
                <a:spcPts val="0"/>
              </a:spcAft>
              <a:buSzPts val="900"/>
              <a:buChar char="•"/>
              <a:defRPr/>
            </a:lvl3pPr>
            <a:lvl4pPr indent="-285750" lvl="3" marL="1828800" algn="l">
              <a:lnSpc>
                <a:spcPct val="100000"/>
              </a:lnSpc>
              <a:spcBef>
                <a:spcPts val="1100"/>
              </a:spcBef>
              <a:spcAft>
                <a:spcPts val="0"/>
              </a:spcAft>
              <a:buSzPts val="900"/>
              <a:buChar char="–"/>
              <a:defRPr/>
            </a:lvl4pPr>
            <a:lvl5pPr indent="-285750" lvl="4" marL="2286000" algn="l">
              <a:lnSpc>
                <a:spcPct val="100000"/>
              </a:lnSpc>
              <a:spcBef>
                <a:spcPts val="1100"/>
              </a:spcBef>
              <a:spcAft>
                <a:spcPts val="0"/>
              </a:spcAft>
              <a:buSzPts val="900"/>
              <a:buChar char="»"/>
              <a:defRPr/>
            </a:lvl5pPr>
            <a:lvl6pPr indent="-285750" lvl="5" marL="2743200" algn="l">
              <a:spcBef>
                <a:spcPts val="200"/>
              </a:spcBef>
              <a:spcAft>
                <a:spcPts val="0"/>
              </a:spcAft>
              <a:buSzPts val="900"/>
              <a:buChar char="»"/>
              <a:defRPr/>
            </a:lvl6pPr>
            <a:lvl7pPr indent="-285750" lvl="6" marL="3200400" algn="l">
              <a:spcBef>
                <a:spcPts val="200"/>
              </a:spcBef>
              <a:spcAft>
                <a:spcPts val="0"/>
              </a:spcAft>
              <a:buSzPts val="900"/>
              <a:buChar char="»"/>
              <a:defRPr/>
            </a:lvl7pPr>
            <a:lvl8pPr indent="-285750" lvl="7" marL="3657600" algn="l">
              <a:spcBef>
                <a:spcPts val="200"/>
              </a:spcBef>
              <a:spcAft>
                <a:spcPts val="0"/>
              </a:spcAft>
              <a:buSzPts val="900"/>
              <a:buChar char="»"/>
              <a:defRPr/>
            </a:lvl8pPr>
            <a:lvl9pPr indent="-285750" lvl="8" marL="4114800" algn="l">
              <a:spcBef>
                <a:spcPts val="200"/>
              </a:spcBef>
              <a:spcAft>
                <a:spcPts val="0"/>
              </a:spcAft>
              <a:buSzPts val="900"/>
              <a:buChar char="»"/>
              <a:defRPr/>
            </a:lvl9pPr>
          </a:lstStyle>
          <a:p/>
        </p:txBody>
      </p:sp>
      <p:sp>
        <p:nvSpPr>
          <p:cNvPr id="1055" name="Google Shape;1055;p158"/>
          <p:cNvSpPr txBox="1"/>
          <p:nvPr>
            <p:ph type="title"/>
          </p:nvPr>
        </p:nvSpPr>
        <p:spPr>
          <a:xfrm>
            <a:off x="285750" y="428625"/>
            <a:ext cx="8572500" cy="71437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700"/>
              <a:buNone/>
              <a:defRPr>
                <a:solidFill>
                  <a:schemeClr val="dk2"/>
                </a:solidFill>
                <a:latin typeface="IBM Plex Sans"/>
                <a:ea typeface="IBM Plex Sans"/>
                <a:cs typeface="IBM Plex Sans"/>
                <a:sym typeface="IBM Plex Sans"/>
              </a:defRPr>
            </a:lvl1pPr>
            <a:lvl2pPr lvl="1" algn="l">
              <a:lnSpc>
                <a:spcPct val="90000"/>
              </a:lnSpc>
              <a:spcBef>
                <a:spcPts val="0"/>
              </a:spcBef>
              <a:spcAft>
                <a:spcPts val="0"/>
              </a:spcAft>
              <a:buSzPts val="700"/>
              <a:buNone/>
              <a:defRPr/>
            </a:lvl2pPr>
            <a:lvl3pPr lvl="2" algn="l">
              <a:lnSpc>
                <a:spcPct val="90000"/>
              </a:lnSpc>
              <a:spcBef>
                <a:spcPts val="0"/>
              </a:spcBef>
              <a:spcAft>
                <a:spcPts val="0"/>
              </a:spcAft>
              <a:buSzPts val="700"/>
              <a:buNone/>
              <a:defRPr/>
            </a:lvl3pPr>
            <a:lvl4pPr lvl="3" algn="l">
              <a:lnSpc>
                <a:spcPct val="90000"/>
              </a:lnSpc>
              <a:spcBef>
                <a:spcPts val="0"/>
              </a:spcBef>
              <a:spcAft>
                <a:spcPts val="0"/>
              </a:spcAft>
              <a:buSzPts val="700"/>
              <a:buNone/>
              <a:defRPr/>
            </a:lvl4pPr>
            <a:lvl5pPr lvl="4" algn="l">
              <a:lnSpc>
                <a:spcPct val="90000"/>
              </a:lnSpc>
              <a:spcBef>
                <a:spcPts val="0"/>
              </a:spcBef>
              <a:spcAft>
                <a:spcPts val="0"/>
              </a:spcAft>
              <a:buSzPts val="700"/>
              <a:buNone/>
              <a:defRPr/>
            </a:lvl5pPr>
            <a:lvl6pPr lvl="5" algn="l">
              <a:lnSpc>
                <a:spcPct val="90000"/>
              </a:lnSpc>
              <a:spcBef>
                <a:spcPts val="0"/>
              </a:spcBef>
              <a:spcAft>
                <a:spcPts val="0"/>
              </a:spcAft>
              <a:buSzPts val="700"/>
              <a:buNone/>
              <a:defRPr/>
            </a:lvl6pPr>
            <a:lvl7pPr lvl="6" algn="l">
              <a:lnSpc>
                <a:spcPct val="90000"/>
              </a:lnSpc>
              <a:spcBef>
                <a:spcPts val="0"/>
              </a:spcBef>
              <a:spcAft>
                <a:spcPts val="0"/>
              </a:spcAft>
              <a:buSzPts val="700"/>
              <a:buNone/>
              <a:defRPr/>
            </a:lvl7pPr>
            <a:lvl8pPr lvl="7" algn="l">
              <a:lnSpc>
                <a:spcPct val="90000"/>
              </a:lnSpc>
              <a:spcBef>
                <a:spcPts val="0"/>
              </a:spcBef>
              <a:spcAft>
                <a:spcPts val="0"/>
              </a:spcAft>
              <a:buSzPts val="700"/>
              <a:buNone/>
              <a:defRPr/>
            </a:lvl8pPr>
            <a:lvl9pPr lvl="8" algn="l">
              <a:lnSpc>
                <a:spcPct val="90000"/>
              </a:lnSpc>
              <a:spcBef>
                <a:spcPts val="0"/>
              </a:spcBef>
              <a:spcAft>
                <a:spcPts val="0"/>
              </a:spcAft>
              <a:buSzPts val="7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half-image (bleeds)">
  <p:cSld name="fact, number, half-image (bleeds)">
    <p:spTree>
      <p:nvGrpSpPr>
        <p:cNvPr id="128" name="Shape 128"/>
        <p:cNvGrpSpPr/>
        <p:nvPr/>
      </p:nvGrpSpPr>
      <p:grpSpPr>
        <a:xfrm>
          <a:off x="0" y="0"/>
          <a:ext cx="0" cy="0"/>
          <a:chOff x="0" y="0"/>
          <a:chExt cx="0" cy="0"/>
        </a:xfrm>
      </p:grpSpPr>
      <p:sp>
        <p:nvSpPr>
          <p:cNvPr id="129" name="Google Shape;129;p18"/>
          <p:cNvSpPr txBox="1"/>
          <p:nvPr>
            <p:ph type="title"/>
          </p:nvPr>
        </p:nvSpPr>
        <p:spPr>
          <a:xfrm>
            <a:off x="219456" y="219456"/>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sz="1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30" name="Google Shape;130;p18"/>
          <p:cNvSpPr txBox="1"/>
          <p:nvPr>
            <p:ph idx="1" type="body"/>
          </p:nvPr>
        </p:nvSpPr>
        <p:spPr>
          <a:xfrm>
            <a:off x="137160" y="1133856"/>
            <a:ext cx="4206300" cy="3361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8600"/>
              <a:buNone/>
              <a:defRPr b="1" sz="96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31" name="Google Shape;131;p18"/>
          <p:cNvSpPr/>
          <p:nvPr>
            <p:ph idx="2" type="pic"/>
          </p:nvPr>
        </p:nvSpPr>
        <p:spPr>
          <a:xfrm>
            <a:off x="4572000" y="0"/>
            <a:ext cx="4572000" cy="5143500"/>
          </a:xfrm>
          <a:prstGeom prst="rect">
            <a:avLst/>
          </a:prstGeom>
          <a:noFill/>
          <a:ln>
            <a:noFill/>
          </a:ln>
        </p:spPr>
      </p:sp>
      <p:sp>
        <p:nvSpPr>
          <p:cNvPr id="132" name="Google Shape;132;p1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3" name="Google Shape;133;p1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134" name="Shape 134"/>
        <p:cNvGrpSpPr/>
        <p:nvPr/>
      </p:nvGrpSpPr>
      <p:grpSpPr>
        <a:xfrm>
          <a:off x="0" y="0"/>
          <a:ext cx="0" cy="0"/>
          <a:chOff x="0" y="0"/>
          <a:chExt cx="0" cy="0"/>
        </a:xfrm>
      </p:grpSpPr>
      <p:sp>
        <p:nvSpPr>
          <p:cNvPr id="135" name="Google Shape;135;p19"/>
          <p:cNvSpPr txBox="1"/>
          <p:nvPr>
            <p:ph type="title"/>
          </p:nvPr>
        </p:nvSpPr>
        <p:spPr>
          <a:xfrm>
            <a:off x="137161" y="91440"/>
            <a:ext cx="8778300" cy="440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b="1" sz="9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36" name="Google Shape;136;p1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37" name="Google Shape;137;p1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38" name="Shape 138"/>
        <p:cNvGrpSpPr/>
        <p:nvPr/>
      </p:nvGrpSpPr>
      <p:grpSpPr>
        <a:xfrm>
          <a:off x="0" y="0"/>
          <a:ext cx="0" cy="0"/>
          <a:chOff x="0" y="0"/>
          <a:chExt cx="0" cy="0"/>
        </a:xfrm>
      </p:grpSpPr>
      <p:sp>
        <p:nvSpPr>
          <p:cNvPr id="139" name="Google Shape;139;p20"/>
          <p:cNvSpPr txBox="1"/>
          <p:nvPr>
            <p:ph type="title"/>
          </p:nvPr>
        </p:nvSpPr>
        <p:spPr>
          <a:xfrm>
            <a:off x="210314" y="201168"/>
            <a:ext cx="55626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40" name="Google Shape;140;p2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41" name="Google Shape;141;p2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title, text">
    <p:spTree>
      <p:nvGrpSpPr>
        <p:cNvPr id="142" name="Shape 142"/>
        <p:cNvGrpSpPr/>
        <p:nvPr/>
      </p:nvGrpSpPr>
      <p:grpSpPr>
        <a:xfrm>
          <a:off x="0" y="0"/>
          <a:ext cx="0" cy="0"/>
          <a:chOff x="0" y="0"/>
          <a:chExt cx="0" cy="0"/>
        </a:xfrm>
      </p:grpSpPr>
      <p:sp>
        <p:nvSpPr>
          <p:cNvPr id="143" name="Google Shape;143;p21"/>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44" name="Google Shape;144;p21"/>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45" name="Google Shape;145;p2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46" name="Google Shape;146;p2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147" name="Shape 147"/>
        <p:cNvGrpSpPr/>
        <p:nvPr/>
      </p:nvGrpSpPr>
      <p:grpSpPr>
        <a:xfrm>
          <a:off x="0" y="0"/>
          <a:ext cx="0" cy="0"/>
          <a:chOff x="0" y="0"/>
          <a:chExt cx="0" cy="0"/>
        </a:xfrm>
      </p:grpSpPr>
      <p:sp>
        <p:nvSpPr>
          <p:cNvPr id="148" name="Google Shape;148;p22"/>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49" name="Google Shape;149;p22"/>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50" name="Google Shape;150;p22"/>
          <p:cNvSpPr txBox="1"/>
          <p:nvPr>
            <p:ph idx="2" type="body"/>
          </p:nvPr>
        </p:nvSpPr>
        <p:spPr>
          <a:xfrm>
            <a:off x="4791457"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51" name="Google Shape;151;p2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52" name="Google Shape;152;p2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spTree>
      <p:nvGrpSpPr>
        <p:cNvPr id="153" name="Shape 153"/>
        <p:cNvGrpSpPr/>
        <p:nvPr/>
      </p:nvGrpSpPr>
      <p:grpSpPr>
        <a:xfrm>
          <a:off x="0" y="0"/>
          <a:ext cx="0" cy="0"/>
          <a:chOff x="0" y="0"/>
          <a:chExt cx="0" cy="0"/>
        </a:xfrm>
      </p:grpSpPr>
      <p:sp>
        <p:nvSpPr>
          <p:cNvPr id="154" name="Google Shape;154;p23"/>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55" name="Google Shape;155;p23"/>
          <p:cNvSpPr txBox="1"/>
          <p:nvPr>
            <p:ph idx="1" type="body"/>
          </p:nvPr>
        </p:nvSpPr>
        <p:spPr>
          <a:xfrm>
            <a:off x="210312" y="1216152"/>
            <a:ext cx="4142100" cy="327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200"/>
              <a:buNone/>
              <a:defRPr sz="24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56" name="Google Shape;156;p23"/>
          <p:cNvSpPr txBox="1"/>
          <p:nvPr>
            <p:ph idx="2" type="body"/>
          </p:nvPr>
        </p:nvSpPr>
        <p:spPr>
          <a:xfrm>
            <a:off x="4791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57" name="Google Shape;157;p2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58" name="Google Shape;158;p2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159" name="Shape 159"/>
        <p:cNvGrpSpPr/>
        <p:nvPr/>
      </p:nvGrpSpPr>
      <p:grpSpPr>
        <a:xfrm>
          <a:off x="0" y="0"/>
          <a:ext cx="0" cy="0"/>
          <a:chOff x="0" y="0"/>
          <a:chExt cx="0" cy="0"/>
        </a:xfrm>
      </p:grpSpPr>
      <p:sp>
        <p:nvSpPr>
          <p:cNvPr id="160" name="Google Shape;160;p24"/>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61" name="Google Shape;161;p24"/>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62" name="Google Shape;162;p24"/>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63" name="Google Shape;163;p24"/>
          <p:cNvSpPr txBox="1"/>
          <p:nvPr>
            <p:ph idx="3" type="body"/>
          </p:nvPr>
        </p:nvSpPr>
        <p:spPr>
          <a:xfrm>
            <a:off x="4791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64" name="Google Shape;164;p24"/>
          <p:cNvSpPr txBox="1"/>
          <p:nvPr>
            <p:ph idx="4" type="body"/>
          </p:nvPr>
        </p:nvSpPr>
        <p:spPr>
          <a:xfrm>
            <a:off x="7077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65" name="Google Shape;165;p2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66" name="Google Shape;166;p2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spTree>
      <p:nvGrpSpPr>
        <p:cNvPr id="167" name="Shape 167"/>
        <p:cNvGrpSpPr/>
        <p:nvPr/>
      </p:nvGrpSpPr>
      <p:grpSpPr>
        <a:xfrm>
          <a:off x="0" y="0"/>
          <a:ext cx="0" cy="0"/>
          <a:chOff x="0" y="0"/>
          <a:chExt cx="0" cy="0"/>
        </a:xfrm>
      </p:grpSpPr>
      <p:sp>
        <p:nvSpPr>
          <p:cNvPr id="168" name="Google Shape;168;p25"/>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69" name="Google Shape;169;p25"/>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70" name="Google Shape;170;p25"/>
          <p:cNvSpPr/>
          <p:nvPr>
            <p:ph idx="2" type="pic"/>
          </p:nvPr>
        </p:nvSpPr>
        <p:spPr>
          <a:xfrm>
            <a:off x="4572000" y="0"/>
            <a:ext cx="4572000" cy="5143500"/>
          </a:xfrm>
          <a:prstGeom prst="rect">
            <a:avLst/>
          </a:prstGeom>
          <a:noFill/>
          <a:ln>
            <a:noFill/>
          </a:ln>
        </p:spPr>
      </p:sp>
      <p:sp>
        <p:nvSpPr>
          <p:cNvPr id="171" name="Google Shape;171;p2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72" name="Google Shape;172;p2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narrow columns)">
  <p:cSld name="title, text (two narrow columns)">
    <p:spTree>
      <p:nvGrpSpPr>
        <p:cNvPr id="173" name="Shape 173"/>
        <p:cNvGrpSpPr/>
        <p:nvPr/>
      </p:nvGrpSpPr>
      <p:grpSpPr>
        <a:xfrm>
          <a:off x="0" y="0"/>
          <a:ext cx="0" cy="0"/>
          <a:chOff x="0" y="0"/>
          <a:chExt cx="0" cy="0"/>
        </a:xfrm>
      </p:grpSpPr>
      <p:sp>
        <p:nvSpPr>
          <p:cNvPr id="174" name="Google Shape;174;p26"/>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75" name="Google Shape;175;p26"/>
          <p:cNvSpPr txBox="1"/>
          <p:nvPr>
            <p:ph idx="1" type="body"/>
          </p:nvPr>
        </p:nvSpPr>
        <p:spPr>
          <a:xfrm>
            <a:off x="4791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76" name="Google Shape;176;p26"/>
          <p:cNvSpPr txBox="1"/>
          <p:nvPr>
            <p:ph idx="2" type="body"/>
          </p:nvPr>
        </p:nvSpPr>
        <p:spPr>
          <a:xfrm>
            <a:off x="7077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77" name="Google Shape;177;p2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78" name="Google Shape;178;p2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179" name="Shape 179"/>
        <p:cNvGrpSpPr/>
        <p:nvPr/>
      </p:nvGrpSpPr>
      <p:grpSpPr>
        <a:xfrm>
          <a:off x="0" y="0"/>
          <a:ext cx="0" cy="0"/>
          <a:chOff x="0" y="0"/>
          <a:chExt cx="0" cy="0"/>
        </a:xfrm>
      </p:grpSpPr>
      <p:sp>
        <p:nvSpPr>
          <p:cNvPr id="180" name="Google Shape;180;p27"/>
          <p:cNvSpPr txBox="1"/>
          <p:nvPr>
            <p:ph type="title"/>
          </p:nvPr>
        </p:nvSpPr>
        <p:spPr>
          <a:xfrm>
            <a:off x="210313"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81" name="Google Shape;181;p27"/>
          <p:cNvSpPr/>
          <p:nvPr/>
        </p:nvSpPr>
        <p:spPr>
          <a:xfrm>
            <a:off x="4572000" y="0"/>
            <a:ext cx="45720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a:solidFill>
                <a:srgbClr val="FFFFFF"/>
              </a:solidFill>
              <a:latin typeface="IBM Plex Sans"/>
              <a:ea typeface="IBM Plex Sans"/>
              <a:cs typeface="IBM Plex Sans"/>
              <a:sym typeface="IBM Plex Sans"/>
            </a:endParaRPr>
          </a:p>
        </p:txBody>
      </p:sp>
      <p:sp>
        <p:nvSpPr>
          <p:cNvPr id="182" name="Google Shape;182;p27"/>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dk1"/>
              </a:buClr>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183" name="Google Shape;183;p2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84" name="Google Shape;184;p2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cSld name="title, image">
    <p:spTree>
      <p:nvGrpSpPr>
        <p:cNvPr id="185" name="Shape 185"/>
        <p:cNvGrpSpPr/>
        <p:nvPr/>
      </p:nvGrpSpPr>
      <p:grpSpPr>
        <a:xfrm>
          <a:off x="0" y="0"/>
          <a:ext cx="0" cy="0"/>
          <a:chOff x="0" y="0"/>
          <a:chExt cx="0" cy="0"/>
        </a:xfrm>
      </p:grpSpPr>
      <p:sp>
        <p:nvSpPr>
          <p:cNvPr id="186" name="Google Shape;186;p28"/>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87" name="Google Shape;187;p28"/>
          <p:cNvSpPr/>
          <p:nvPr>
            <p:ph idx="2" type="pic"/>
          </p:nvPr>
        </p:nvSpPr>
        <p:spPr>
          <a:xfrm>
            <a:off x="4572000" y="0"/>
            <a:ext cx="4572000" cy="5143500"/>
          </a:xfrm>
          <a:prstGeom prst="rect">
            <a:avLst/>
          </a:prstGeom>
          <a:noFill/>
          <a:ln>
            <a:noFill/>
          </a:ln>
        </p:spPr>
      </p:sp>
      <p:sp>
        <p:nvSpPr>
          <p:cNvPr id="188" name="Google Shape;188;p2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89" name="Google Shape;189;p2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blank area">
  <p:cSld name="title, half-blank area">
    <p:spTree>
      <p:nvGrpSpPr>
        <p:cNvPr id="190" name="Shape 190"/>
        <p:cNvGrpSpPr/>
        <p:nvPr/>
      </p:nvGrpSpPr>
      <p:grpSpPr>
        <a:xfrm>
          <a:off x="0" y="0"/>
          <a:ext cx="0" cy="0"/>
          <a:chOff x="0" y="0"/>
          <a:chExt cx="0" cy="0"/>
        </a:xfrm>
      </p:grpSpPr>
      <p:sp>
        <p:nvSpPr>
          <p:cNvPr id="191" name="Google Shape;191;p29"/>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92" name="Google Shape;192;p2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93" name="Google Shape;193;p2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194" name="Shape 194"/>
        <p:cNvGrpSpPr/>
        <p:nvPr/>
      </p:nvGrpSpPr>
      <p:grpSpPr>
        <a:xfrm>
          <a:off x="0" y="0"/>
          <a:ext cx="0" cy="0"/>
          <a:chOff x="0" y="0"/>
          <a:chExt cx="0" cy="0"/>
        </a:xfrm>
      </p:grpSpPr>
      <p:sp>
        <p:nvSpPr>
          <p:cNvPr id="195" name="Google Shape;195;p30"/>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196" name="Google Shape;196;p3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197" name="Google Shape;197;p3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text, boxes">
  <p:cSld name="insight, text, boxes">
    <p:spTree>
      <p:nvGrpSpPr>
        <p:cNvPr id="198" name="Shape 198"/>
        <p:cNvGrpSpPr/>
        <p:nvPr/>
      </p:nvGrpSpPr>
      <p:grpSpPr>
        <a:xfrm>
          <a:off x="0" y="0"/>
          <a:ext cx="0" cy="0"/>
          <a:chOff x="0" y="0"/>
          <a:chExt cx="0" cy="0"/>
        </a:xfrm>
      </p:grpSpPr>
      <p:sp>
        <p:nvSpPr>
          <p:cNvPr id="199" name="Google Shape;199;p31"/>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00" name="Google Shape;200;p31"/>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01" name="Google Shape;201;p31"/>
          <p:cNvSpPr txBox="1"/>
          <p:nvPr>
            <p:ph idx="2" type="body"/>
          </p:nvPr>
        </p:nvSpPr>
        <p:spPr>
          <a:xfrm>
            <a:off x="4572000" y="0"/>
            <a:ext cx="2286000" cy="25719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02" name="Google Shape;202;p31"/>
          <p:cNvSpPr txBox="1"/>
          <p:nvPr>
            <p:ph idx="3" type="body"/>
          </p:nvPr>
        </p:nvSpPr>
        <p:spPr>
          <a:xfrm>
            <a:off x="6858000" y="0"/>
            <a:ext cx="2286000" cy="25719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03" name="Google Shape;203;p31"/>
          <p:cNvSpPr txBox="1"/>
          <p:nvPr>
            <p:ph idx="4" type="body"/>
          </p:nvPr>
        </p:nvSpPr>
        <p:spPr>
          <a:xfrm>
            <a:off x="4572000" y="2570164"/>
            <a:ext cx="4572000" cy="2573400"/>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04" name="Google Shape;204;p3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05" name="Google Shape;205;p3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3 med, 2 small)">
  <p:cSld name="boxes (3 med, 2 small)">
    <p:spTree>
      <p:nvGrpSpPr>
        <p:cNvPr id="206" name="Shape 206"/>
        <p:cNvGrpSpPr/>
        <p:nvPr/>
      </p:nvGrpSpPr>
      <p:grpSpPr>
        <a:xfrm>
          <a:off x="0" y="0"/>
          <a:ext cx="0" cy="0"/>
          <a:chOff x="0" y="0"/>
          <a:chExt cx="0" cy="0"/>
        </a:xfrm>
      </p:grpSpPr>
      <p:sp>
        <p:nvSpPr>
          <p:cNvPr id="207" name="Google Shape;207;p32"/>
          <p:cNvSpPr txBox="1"/>
          <p:nvPr>
            <p:ph type="title"/>
          </p:nvPr>
        </p:nvSpPr>
        <p:spPr>
          <a:xfrm>
            <a:off x="0" y="0"/>
            <a:ext cx="4572000" cy="2571900"/>
          </a:xfrm>
          <a:prstGeom prst="rect">
            <a:avLst/>
          </a:prstGeom>
          <a:solidFill>
            <a:srgbClr val="0530AD"/>
          </a:solidFill>
          <a:ln>
            <a:noFill/>
          </a:ln>
        </p:spPr>
        <p:txBody>
          <a:bodyPr anchorCtr="0" anchor="t" bIns="210225" lIns="210225" spcFirstLastPara="1" rIns="210225" wrap="square" tIns="205675">
            <a:noAutofit/>
          </a:bodyPr>
          <a:lstStyle>
            <a:lvl1pPr lvl="0" rtl="0" algn="l">
              <a:lnSpc>
                <a:spcPct val="90000"/>
              </a:lnSpc>
              <a:spcBef>
                <a:spcPts val="0"/>
              </a:spcBef>
              <a:spcAft>
                <a:spcPts val="0"/>
              </a:spcAft>
              <a:buSzPts val="700"/>
              <a:buNone/>
              <a:defRPr>
                <a:solidFill>
                  <a:schemeClr val="dk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08" name="Google Shape;208;p32"/>
          <p:cNvSpPr txBox="1"/>
          <p:nvPr>
            <p:ph idx="1" type="body"/>
          </p:nvPr>
        </p:nvSpPr>
        <p:spPr>
          <a:xfrm>
            <a:off x="4572000" y="0"/>
            <a:ext cx="2286000" cy="25719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09" name="Google Shape;209;p32"/>
          <p:cNvSpPr txBox="1"/>
          <p:nvPr>
            <p:ph idx="2" type="body"/>
          </p:nvPr>
        </p:nvSpPr>
        <p:spPr>
          <a:xfrm>
            <a:off x="6858000" y="0"/>
            <a:ext cx="2286000" cy="25719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10" name="Google Shape;210;p32"/>
          <p:cNvSpPr txBox="1"/>
          <p:nvPr>
            <p:ph idx="3" type="body"/>
          </p:nvPr>
        </p:nvSpPr>
        <p:spPr>
          <a:xfrm>
            <a:off x="0" y="2570164"/>
            <a:ext cx="4572000" cy="2573400"/>
          </a:xfrm>
          <a:prstGeom prst="rect">
            <a:avLst/>
          </a:prstGeom>
          <a:solidFill>
            <a:schemeClr val="lt1"/>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11" name="Google Shape;211;p32"/>
          <p:cNvSpPr txBox="1"/>
          <p:nvPr>
            <p:ph idx="4" type="body"/>
          </p:nvPr>
        </p:nvSpPr>
        <p:spPr>
          <a:xfrm>
            <a:off x="4572000" y="2570164"/>
            <a:ext cx="4572000" cy="2573400"/>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12" name="Google Shape;212;p3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13" name="Google Shape;213;p3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214" name="Shape 214"/>
        <p:cNvGrpSpPr/>
        <p:nvPr/>
      </p:nvGrpSpPr>
      <p:grpSpPr>
        <a:xfrm>
          <a:off x="0" y="0"/>
          <a:ext cx="0" cy="0"/>
          <a:chOff x="0" y="0"/>
          <a:chExt cx="0" cy="0"/>
        </a:xfrm>
      </p:grpSpPr>
      <p:sp>
        <p:nvSpPr>
          <p:cNvPr id="215" name="Google Shape;215;p33"/>
          <p:cNvSpPr txBox="1"/>
          <p:nvPr>
            <p:ph type="title"/>
          </p:nvPr>
        </p:nvSpPr>
        <p:spPr>
          <a:xfrm>
            <a:off x="0" y="0"/>
            <a:ext cx="9144000" cy="2569500"/>
          </a:xfrm>
          <a:prstGeom prst="rect">
            <a:avLst/>
          </a:prstGeom>
          <a:noFill/>
          <a:ln>
            <a:noFill/>
          </a:ln>
        </p:spPr>
        <p:txBody>
          <a:bodyPr anchorCtr="0" anchor="t" bIns="114275" lIns="191950" spcFirstLastPara="1" rIns="191950" wrap="square" tIns="155400">
            <a:noAutofit/>
          </a:bodyPr>
          <a:lstStyle>
            <a:lvl1pPr lvl="0" rtl="0" algn="l">
              <a:lnSpc>
                <a:spcPct val="90000"/>
              </a:lnSpc>
              <a:spcBef>
                <a:spcPts val="0"/>
              </a:spcBef>
              <a:spcAft>
                <a:spcPts val="0"/>
              </a:spcAft>
              <a:buSzPts val="700"/>
              <a:buNone/>
              <a:defRPr sz="48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16" name="Google Shape;216;p33"/>
          <p:cNvSpPr txBox="1"/>
          <p:nvPr>
            <p:ph idx="1" type="body"/>
          </p:nvPr>
        </p:nvSpPr>
        <p:spPr>
          <a:xfrm>
            <a:off x="0" y="2570164"/>
            <a:ext cx="2286000" cy="25734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17" name="Google Shape;217;p33"/>
          <p:cNvSpPr txBox="1"/>
          <p:nvPr>
            <p:ph idx="2" type="body"/>
          </p:nvPr>
        </p:nvSpPr>
        <p:spPr>
          <a:xfrm>
            <a:off x="2286001" y="2570164"/>
            <a:ext cx="2286000" cy="2573400"/>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18" name="Google Shape;218;p33"/>
          <p:cNvSpPr txBox="1"/>
          <p:nvPr>
            <p:ph idx="3" type="body"/>
          </p:nvPr>
        </p:nvSpPr>
        <p:spPr>
          <a:xfrm>
            <a:off x="4572000" y="2570162"/>
            <a:ext cx="2286000" cy="25734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19" name="Google Shape;219;p33"/>
          <p:cNvSpPr txBox="1"/>
          <p:nvPr>
            <p:ph idx="4" type="body"/>
          </p:nvPr>
        </p:nvSpPr>
        <p:spPr>
          <a:xfrm>
            <a:off x="6858000" y="2570162"/>
            <a:ext cx="2286000" cy="2573400"/>
          </a:xfrm>
          <a:prstGeom prst="rect">
            <a:avLst/>
          </a:prstGeom>
          <a:solidFill>
            <a:srgbClr val="6EA6FF"/>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lt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20" name="Google Shape;220;p3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21" name="Google Shape;221;p3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lt1"/>
                </a:solidFill>
                <a:latin typeface="IBM Plex Sans"/>
                <a:ea typeface="IBM Plex Sans"/>
                <a:cs typeface="IBM Plex Sans"/>
                <a:sym typeface="IBM Plex Sans"/>
              </a:defRPr>
            </a:lvl1pPr>
            <a:lvl2pPr indent="0" lvl="1" marL="0" rtl="0" algn="r">
              <a:spcBef>
                <a:spcPts val="0"/>
              </a:spcBef>
              <a:buNone/>
              <a:defRPr sz="600">
                <a:solidFill>
                  <a:schemeClr val="lt1"/>
                </a:solidFill>
                <a:latin typeface="IBM Plex Sans"/>
                <a:ea typeface="IBM Plex Sans"/>
                <a:cs typeface="IBM Plex Sans"/>
                <a:sym typeface="IBM Plex Sans"/>
              </a:defRPr>
            </a:lvl2pPr>
            <a:lvl3pPr indent="0" lvl="2" marL="0" rtl="0" algn="r">
              <a:spcBef>
                <a:spcPts val="0"/>
              </a:spcBef>
              <a:buNone/>
              <a:defRPr sz="600">
                <a:solidFill>
                  <a:schemeClr val="lt1"/>
                </a:solidFill>
                <a:latin typeface="IBM Plex Sans"/>
                <a:ea typeface="IBM Plex Sans"/>
                <a:cs typeface="IBM Plex Sans"/>
                <a:sym typeface="IBM Plex Sans"/>
              </a:defRPr>
            </a:lvl3pPr>
            <a:lvl4pPr indent="0" lvl="3" marL="0" rtl="0" algn="r">
              <a:spcBef>
                <a:spcPts val="0"/>
              </a:spcBef>
              <a:buNone/>
              <a:defRPr sz="600">
                <a:solidFill>
                  <a:schemeClr val="lt1"/>
                </a:solidFill>
                <a:latin typeface="IBM Plex Sans"/>
                <a:ea typeface="IBM Plex Sans"/>
                <a:cs typeface="IBM Plex Sans"/>
                <a:sym typeface="IBM Plex Sans"/>
              </a:defRPr>
            </a:lvl4pPr>
            <a:lvl5pPr indent="0" lvl="4" marL="0" rtl="0" algn="r">
              <a:spcBef>
                <a:spcPts val="0"/>
              </a:spcBef>
              <a:buNone/>
              <a:defRPr sz="600">
                <a:solidFill>
                  <a:schemeClr val="lt1"/>
                </a:solidFill>
                <a:latin typeface="IBM Plex Sans"/>
                <a:ea typeface="IBM Plex Sans"/>
                <a:cs typeface="IBM Plex Sans"/>
                <a:sym typeface="IBM Plex Sans"/>
              </a:defRPr>
            </a:lvl5pPr>
            <a:lvl6pPr indent="0" lvl="5" marL="0" rtl="0" algn="r">
              <a:spcBef>
                <a:spcPts val="0"/>
              </a:spcBef>
              <a:buNone/>
              <a:defRPr sz="600">
                <a:solidFill>
                  <a:schemeClr val="lt1"/>
                </a:solidFill>
                <a:latin typeface="IBM Plex Sans"/>
                <a:ea typeface="IBM Plex Sans"/>
                <a:cs typeface="IBM Plex Sans"/>
                <a:sym typeface="IBM Plex Sans"/>
              </a:defRPr>
            </a:lvl6pPr>
            <a:lvl7pPr indent="0" lvl="6" marL="0" rtl="0" algn="r">
              <a:spcBef>
                <a:spcPts val="0"/>
              </a:spcBef>
              <a:buNone/>
              <a:defRPr sz="600">
                <a:solidFill>
                  <a:schemeClr val="lt1"/>
                </a:solidFill>
                <a:latin typeface="IBM Plex Sans"/>
                <a:ea typeface="IBM Plex Sans"/>
                <a:cs typeface="IBM Plex Sans"/>
                <a:sym typeface="IBM Plex Sans"/>
              </a:defRPr>
            </a:lvl7pPr>
            <a:lvl8pPr indent="0" lvl="7" marL="0" rtl="0" algn="r">
              <a:spcBef>
                <a:spcPts val="0"/>
              </a:spcBef>
              <a:buNone/>
              <a:defRPr sz="600">
                <a:solidFill>
                  <a:schemeClr val="lt1"/>
                </a:solidFill>
                <a:latin typeface="IBM Plex Sans"/>
                <a:ea typeface="IBM Plex Sans"/>
                <a:cs typeface="IBM Plex Sans"/>
                <a:sym typeface="IBM Plex Sans"/>
              </a:defRPr>
            </a:lvl8pPr>
            <a:lvl9pPr indent="0" lvl="8" marL="0" rtl="0" algn="r">
              <a:spcBef>
                <a:spcPts val="0"/>
              </a:spcBef>
              <a:buNone/>
              <a:defRPr sz="6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box) over image(s)">
  <p:cSld name="title (black box) over image(s)">
    <p:spTree>
      <p:nvGrpSpPr>
        <p:cNvPr id="222" name="Shape 222"/>
        <p:cNvGrpSpPr/>
        <p:nvPr/>
      </p:nvGrpSpPr>
      <p:grpSpPr>
        <a:xfrm>
          <a:off x="0" y="0"/>
          <a:ext cx="0" cy="0"/>
          <a:chOff x="0" y="0"/>
          <a:chExt cx="0" cy="0"/>
        </a:xfrm>
      </p:grpSpPr>
      <p:sp>
        <p:nvSpPr>
          <p:cNvPr id="223" name="Google Shape;223;p34"/>
          <p:cNvSpPr txBox="1"/>
          <p:nvPr>
            <p:ph type="title"/>
          </p:nvPr>
        </p:nvSpPr>
        <p:spPr>
          <a:xfrm>
            <a:off x="0" y="0"/>
            <a:ext cx="9144000" cy="1276500"/>
          </a:xfrm>
          <a:prstGeom prst="rect">
            <a:avLst/>
          </a:prstGeom>
          <a:solidFill>
            <a:schemeClr val="dk1"/>
          </a:solidFill>
          <a:ln>
            <a:noFill/>
          </a:ln>
        </p:spPr>
        <p:txBody>
          <a:bodyPr anchorCtr="0" anchor="t" bIns="210225" lIns="210225" spcFirstLastPara="1" rIns="210225" wrap="square" tIns="205675">
            <a:noAutofit/>
          </a:bodyPr>
          <a:lstStyle>
            <a:lvl1pPr lvl="0" rtl="0" algn="l">
              <a:lnSpc>
                <a:spcPct val="90000"/>
              </a:lnSpc>
              <a:spcBef>
                <a:spcPts val="0"/>
              </a:spcBef>
              <a:spcAft>
                <a:spcPts val="0"/>
              </a:spcAft>
              <a:buSzPts val="700"/>
              <a:buNone/>
              <a:defRPr>
                <a:solidFill>
                  <a:schemeClr val="lt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24" name="Google Shape;224;p34"/>
          <p:cNvSpPr/>
          <p:nvPr>
            <p:ph idx="2" type="pic"/>
          </p:nvPr>
        </p:nvSpPr>
        <p:spPr>
          <a:xfrm>
            <a:off x="0" y="1276350"/>
            <a:ext cx="9144000" cy="3867000"/>
          </a:xfrm>
          <a:prstGeom prst="rect">
            <a:avLst/>
          </a:prstGeom>
          <a:noFill/>
          <a:ln>
            <a:noFill/>
          </a:ln>
        </p:spPr>
      </p:sp>
      <p:sp>
        <p:nvSpPr>
          <p:cNvPr id="225" name="Google Shape;225;p3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26" name="Google Shape;226;p3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ack box) over image(s)">
  <p:cSld name="text (black box) over image(s)">
    <p:spTree>
      <p:nvGrpSpPr>
        <p:cNvPr id="227" name="Shape 227"/>
        <p:cNvGrpSpPr/>
        <p:nvPr/>
      </p:nvGrpSpPr>
      <p:grpSpPr>
        <a:xfrm>
          <a:off x="0" y="0"/>
          <a:ext cx="0" cy="0"/>
          <a:chOff x="0" y="0"/>
          <a:chExt cx="0" cy="0"/>
        </a:xfrm>
      </p:grpSpPr>
      <p:sp>
        <p:nvSpPr>
          <p:cNvPr id="228" name="Google Shape;228;p35"/>
          <p:cNvSpPr/>
          <p:nvPr>
            <p:ph idx="2" type="pic"/>
          </p:nvPr>
        </p:nvSpPr>
        <p:spPr>
          <a:xfrm>
            <a:off x="0" y="0"/>
            <a:ext cx="9144000" cy="5148000"/>
          </a:xfrm>
          <a:prstGeom prst="rect">
            <a:avLst/>
          </a:prstGeom>
          <a:noFill/>
          <a:ln>
            <a:noFill/>
          </a:ln>
        </p:spPr>
      </p:sp>
      <p:sp>
        <p:nvSpPr>
          <p:cNvPr id="229" name="Google Shape;229;p35"/>
          <p:cNvSpPr txBox="1"/>
          <p:nvPr>
            <p:ph idx="1" type="body"/>
          </p:nvPr>
        </p:nvSpPr>
        <p:spPr>
          <a:xfrm>
            <a:off x="-2" y="2571750"/>
            <a:ext cx="2286000" cy="2571900"/>
          </a:xfrm>
          <a:prstGeom prst="rect">
            <a:avLst/>
          </a:prstGeom>
          <a:solidFill>
            <a:schemeClr val="dk1"/>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Clr>
                <a:schemeClr val="lt1"/>
              </a:buClr>
              <a:buSzPts val="1300"/>
              <a:buNone/>
              <a:defRPr>
                <a:solidFill>
                  <a:schemeClr val="lt1"/>
                </a:solidFill>
              </a:defRPr>
            </a:lvl1pPr>
            <a:lvl2pPr indent="-292100" lvl="1" marL="914400" rtl="0" algn="l">
              <a:lnSpc>
                <a:spcPct val="100000"/>
              </a:lnSpc>
              <a:spcBef>
                <a:spcPts val="1100"/>
              </a:spcBef>
              <a:spcAft>
                <a:spcPts val="0"/>
              </a:spcAft>
              <a:buClr>
                <a:schemeClr val="lt1"/>
              </a:buClr>
              <a:buSzPts val="1000"/>
              <a:buChar char="–"/>
              <a:defRPr sz="1000">
                <a:solidFill>
                  <a:schemeClr val="lt1"/>
                </a:solidFill>
              </a:defRPr>
            </a:lvl2pPr>
            <a:lvl3pPr indent="-292100" lvl="2" marL="1371600" rtl="0" algn="l">
              <a:lnSpc>
                <a:spcPct val="100000"/>
              </a:lnSpc>
              <a:spcBef>
                <a:spcPts val="1100"/>
              </a:spcBef>
              <a:spcAft>
                <a:spcPts val="0"/>
              </a:spcAft>
              <a:buClr>
                <a:schemeClr val="lt1"/>
              </a:buClr>
              <a:buSzPts val="1000"/>
              <a:buChar char="•"/>
              <a:defRPr sz="1000">
                <a:solidFill>
                  <a:schemeClr val="lt1"/>
                </a:solidFill>
              </a:defRPr>
            </a:lvl3pPr>
            <a:lvl4pPr indent="-292100" lvl="3" marL="1828800" rtl="0" algn="l">
              <a:lnSpc>
                <a:spcPct val="100000"/>
              </a:lnSpc>
              <a:spcBef>
                <a:spcPts val="1100"/>
              </a:spcBef>
              <a:spcAft>
                <a:spcPts val="0"/>
              </a:spcAft>
              <a:buClr>
                <a:schemeClr val="lt1"/>
              </a:buClr>
              <a:buSzPts val="1000"/>
              <a:buChar char="–"/>
              <a:defRPr sz="1000">
                <a:solidFill>
                  <a:schemeClr val="lt1"/>
                </a:solidFill>
              </a:defRPr>
            </a:lvl4pPr>
            <a:lvl5pPr indent="-292100" lvl="4" marL="2286000" rtl="0" algn="l">
              <a:lnSpc>
                <a:spcPct val="100000"/>
              </a:lnSpc>
              <a:spcBef>
                <a:spcPts val="1100"/>
              </a:spcBef>
              <a:spcAft>
                <a:spcPts val="0"/>
              </a:spcAft>
              <a:buClr>
                <a:schemeClr val="lt1"/>
              </a:buClr>
              <a:buSzPts val="1000"/>
              <a:buChar char="»"/>
              <a:defRPr sz="1000">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30" name="Google Shape;230;p3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31" name="Google Shape;231;p3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p:cSld name="boxes (4 tall)">
    <p:spTree>
      <p:nvGrpSpPr>
        <p:cNvPr id="232" name="Shape 232"/>
        <p:cNvGrpSpPr/>
        <p:nvPr/>
      </p:nvGrpSpPr>
      <p:grpSpPr>
        <a:xfrm>
          <a:off x="0" y="0"/>
          <a:ext cx="0" cy="0"/>
          <a:chOff x="0" y="0"/>
          <a:chExt cx="0" cy="0"/>
        </a:xfrm>
      </p:grpSpPr>
      <p:sp>
        <p:nvSpPr>
          <p:cNvPr id="233" name="Google Shape;233;p36"/>
          <p:cNvSpPr txBox="1"/>
          <p:nvPr>
            <p:ph idx="1" type="body"/>
          </p:nvPr>
        </p:nvSpPr>
        <p:spPr>
          <a:xfrm>
            <a:off x="0" y="0"/>
            <a:ext cx="2286000" cy="51480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Clr>
                <a:schemeClr val="dk1"/>
              </a:buClr>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34" name="Google Shape;234;p36"/>
          <p:cNvSpPr txBox="1"/>
          <p:nvPr>
            <p:ph idx="2" type="body"/>
          </p:nvPr>
        </p:nvSpPr>
        <p:spPr>
          <a:xfrm>
            <a:off x="2286000" y="0"/>
            <a:ext cx="2286000" cy="5148000"/>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35" name="Google Shape;235;p36"/>
          <p:cNvSpPr txBox="1"/>
          <p:nvPr>
            <p:ph idx="3" type="body"/>
          </p:nvPr>
        </p:nvSpPr>
        <p:spPr>
          <a:xfrm>
            <a:off x="4572000" y="0"/>
            <a:ext cx="2286000" cy="5148000"/>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36" name="Google Shape;236;p36"/>
          <p:cNvSpPr txBox="1"/>
          <p:nvPr>
            <p:ph idx="4" type="body"/>
          </p:nvPr>
        </p:nvSpPr>
        <p:spPr>
          <a:xfrm>
            <a:off x="6858000" y="0"/>
            <a:ext cx="2286000" cy="51480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37" name="Google Shape;237;p3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38" name="Google Shape;238;p3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content (3/4)">
  <p:cSld name="title, text (1/4), content (3/4)">
    <p:spTree>
      <p:nvGrpSpPr>
        <p:cNvPr id="239" name="Shape 239"/>
        <p:cNvGrpSpPr/>
        <p:nvPr/>
      </p:nvGrpSpPr>
      <p:grpSpPr>
        <a:xfrm>
          <a:off x="0" y="0"/>
          <a:ext cx="0" cy="0"/>
          <a:chOff x="0" y="0"/>
          <a:chExt cx="0" cy="0"/>
        </a:xfrm>
      </p:grpSpPr>
      <p:sp>
        <p:nvSpPr>
          <p:cNvPr id="240" name="Google Shape;240;p37"/>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41" name="Google Shape;241;p37"/>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42" name="Google Shape;242;p37"/>
          <p:cNvSpPr txBox="1"/>
          <p:nvPr>
            <p:ph idx="2" type="body"/>
          </p:nvPr>
        </p:nvSpPr>
        <p:spPr>
          <a:xfrm>
            <a:off x="2514600" y="1243584"/>
            <a:ext cx="6400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43" name="Google Shape;243;p3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44" name="Google Shape;244;p3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blank (3/4)">
  <p:cSld name="title, text (1/4), blank (3/4)">
    <p:spTree>
      <p:nvGrpSpPr>
        <p:cNvPr id="245" name="Shape 245"/>
        <p:cNvGrpSpPr/>
        <p:nvPr/>
      </p:nvGrpSpPr>
      <p:grpSpPr>
        <a:xfrm>
          <a:off x="0" y="0"/>
          <a:ext cx="0" cy="0"/>
          <a:chOff x="0" y="0"/>
          <a:chExt cx="0" cy="0"/>
        </a:xfrm>
      </p:grpSpPr>
      <p:sp>
        <p:nvSpPr>
          <p:cNvPr id="246" name="Google Shape;246;p38"/>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47" name="Google Shape;247;p38"/>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48" name="Google Shape;248;p3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49" name="Google Shape;249;p3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spTree>
      <p:nvGrpSpPr>
        <p:cNvPr id="250" name="Shape 250"/>
        <p:cNvGrpSpPr/>
        <p:nvPr/>
      </p:nvGrpSpPr>
      <p:grpSpPr>
        <a:xfrm>
          <a:off x="0" y="0"/>
          <a:ext cx="0" cy="0"/>
          <a:chOff x="0" y="0"/>
          <a:chExt cx="0" cy="0"/>
        </a:xfrm>
      </p:grpSpPr>
      <p:sp>
        <p:nvSpPr>
          <p:cNvPr id="251" name="Google Shape;251;p39"/>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52" name="Google Shape;252;p39"/>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53" name="Google Shape;253;p39"/>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54" name="Google Shape;254;p39"/>
          <p:cNvSpPr/>
          <p:nvPr>
            <p:ph idx="3" type="pic"/>
          </p:nvPr>
        </p:nvSpPr>
        <p:spPr>
          <a:xfrm>
            <a:off x="4572000" y="0"/>
            <a:ext cx="4572000" cy="5143500"/>
          </a:xfrm>
          <a:prstGeom prst="rect">
            <a:avLst/>
          </a:prstGeom>
          <a:noFill/>
          <a:ln>
            <a:noFill/>
          </a:ln>
        </p:spPr>
      </p:sp>
      <p:sp>
        <p:nvSpPr>
          <p:cNvPr id="255" name="Google Shape;255;p3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56" name="Google Shape;256;p3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spTree>
      <p:nvGrpSpPr>
        <p:cNvPr id="257" name="Shape 257"/>
        <p:cNvGrpSpPr/>
        <p:nvPr/>
      </p:nvGrpSpPr>
      <p:grpSpPr>
        <a:xfrm>
          <a:off x="0" y="0"/>
          <a:ext cx="0" cy="0"/>
          <a:chOff x="0" y="0"/>
          <a:chExt cx="0" cy="0"/>
        </a:xfrm>
      </p:grpSpPr>
      <p:sp>
        <p:nvSpPr>
          <p:cNvPr id="258" name="Google Shape;258;p40"/>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59" name="Google Shape;259;p40"/>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60" name="Google Shape;260;p40"/>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61" name="Google Shape;261;p40"/>
          <p:cNvSpPr txBox="1"/>
          <p:nvPr>
            <p:ph idx="3" type="body"/>
          </p:nvPr>
        </p:nvSpPr>
        <p:spPr>
          <a:xfrm>
            <a:off x="4773168" y="1216152"/>
            <a:ext cx="4142100" cy="327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200"/>
              <a:buNone/>
              <a:defRPr sz="24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62" name="Google Shape;262;p4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63" name="Google Shape;263;p4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64" name="Shape 264"/>
        <p:cNvGrpSpPr/>
        <p:nvPr/>
      </p:nvGrpSpPr>
      <p:grpSpPr>
        <a:xfrm>
          <a:off x="0" y="0"/>
          <a:ext cx="0" cy="0"/>
          <a:chOff x="0" y="0"/>
          <a:chExt cx="0" cy="0"/>
        </a:xfrm>
      </p:grpSpPr>
      <p:sp>
        <p:nvSpPr>
          <p:cNvPr id="265" name="Google Shape;265;p41"/>
          <p:cNvSpPr txBox="1"/>
          <p:nvPr>
            <p:ph idx="1" type="body"/>
          </p:nvPr>
        </p:nvSpPr>
        <p:spPr>
          <a:xfrm>
            <a:off x="219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66" name="Google Shape;266;p4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67" name="Google Shape;267;p4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268" name="Shape 268"/>
        <p:cNvGrpSpPr/>
        <p:nvPr/>
      </p:nvGrpSpPr>
      <p:grpSpPr>
        <a:xfrm>
          <a:off x="0" y="0"/>
          <a:ext cx="0" cy="0"/>
          <a:chOff x="0" y="0"/>
          <a:chExt cx="0" cy="0"/>
        </a:xfrm>
      </p:grpSpPr>
      <p:sp>
        <p:nvSpPr>
          <p:cNvPr id="269" name="Google Shape;269;p4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70" name="Google Shape;270;p4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spTree>
      <p:nvGrpSpPr>
        <p:cNvPr id="271" name="Shape 27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272" name="Shape 272"/>
        <p:cNvGrpSpPr/>
        <p:nvPr/>
      </p:nvGrpSpPr>
      <p:grpSpPr>
        <a:xfrm>
          <a:off x="0" y="0"/>
          <a:ext cx="0" cy="0"/>
          <a:chOff x="0" y="0"/>
          <a:chExt cx="0" cy="0"/>
        </a:xfrm>
      </p:grpSpPr>
      <p:sp>
        <p:nvSpPr>
          <p:cNvPr id="273" name="Google Shape;273;p44"/>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74" name="Google Shape;274;p44"/>
          <p:cNvSpPr txBox="1"/>
          <p:nvPr>
            <p:ph idx="1" type="body"/>
          </p:nvPr>
        </p:nvSpPr>
        <p:spPr>
          <a:xfrm>
            <a:off x="219456" y="1261872"/>
            <a:ext cx="4123800" cy="13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1000"/>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75" name="Google Shape;275;p44"/>
          <p:cNvSpPr txBox="1"/>
          <p:nvPr>
            <p:ph idx="2" type="body"/>
          </p:nvPr>
        </p:nvSpPr>
        <p:spPr>
          <a:xfrm>
            <a:off x="219456" y="3209544"/>
            <a:ext cx="6409800" cy="13077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300"/>
              </a:spcBef>
              <a:spcAft>
                <a:spcPts val="0"/>
              </a:spcAft>
              <a:buSzPts val="500"/>
              <a:buNone/>
              <a:defRPr sz="600"/>
            </a:lvl1pPr>
            <a:lvl2pPr indent="-266700" lvl="1" marL="914400" rtl="0" algn="l">
              <a:lnSpc>
                <a:spcPct val="100000"/>
              </a:lnSpc>
              <a:spcBef>
                <a:spcPts val="1100"/>
              </a:spcBef>
              <a:spcAft>
                <a:spcPts val="0"/>
              </a:spcAft>
              <a:buSzPts val="600"/>
              <a:buChar char="–"/>
              <a:defRPr sz="600"/>
            </a:lvl2pPr>
            <a:lvl3pPr indent="-266700" lvl="2" marL="1371600" rtl="0" algn="l">
              <a:lnSpc>
                <a:spcPct val="100000"/>
              </a:lnSpc>
              <a:spcBef>
                <a:spcPts val="1100"/>
              </a:spcBef>
              <a:spcAft>
                <a:spcPts val="0"/>
              </a:spcAft>
              <a:buSzPts val="600"/>
              <a:buChar char="•"/>
              <a:defRPr sz="600"/>
            </a:lvl3pPr>
            <a:lvl4pPr indent="-266700" lvl="3" marL="1828800" rtl="0" algn="l">
              <a:lnSpc>
                <a:spcPct val="100000"/>
              </a:lnSpc>
              <a:spcBef>
                <a:spcPts val="1100"/>
              </a:spcBef>
              <a:spcAft>
                <a:spcPts val="0"/>
              </a:spcAft>
              <a:buSzPts val="600"/>
              <a:buChar char="–"/>
              <a:defRPr sz="600"/>
            </a:lvl4pPr>
            <a:lvl5pPr indent="-266700" lvl="4" marL="2286000" rtl="0" algn="l">
              <a:lnSpc>
                <a:spcPct val="100000"/>
              </a:lnSpc>
              <a:spcBef>
                <a:spcPts val="1100"/>
              </a:spcBef>
              <a:spcAft>
                <a:spcPts val="0"/>
              </a:spcAft>
              <a:buSzPts val="600"/>
              <a:buChar char="»"/>
              <a:defRPr sz="600"/>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76" name="Google Shape;276;p4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77" name="Google Shape;277;p4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p:cSld name="ibm sign-off">
    <p:spTree>
      <p:nvGrpSpPr>
        <p:cNvPr id="278" name="Shape 278"/>
        <p:cNvGrpSpPr/>
        <p:nvPr/>
      </p:nvGrpSpPr>
      <p:grpSpPr>
        <a:xfrm>
          <a:off x="0" y="0"/>
          <a:ext cx="0" cy="0"/>
          <a:chOff x="0" y="0"/>
          <a:chExt cx="0" cy="0"/>
        </a:xfrm>
      </p:grpSpPr>
      <p:pic>
        <p:nvPicPr>
          <p:cNvPr id="279" name="Google Shape;279;p45"/>
          <p:cNvPicPr preferRelativeResize="0"/>
          <p:nvPr/>
        </p:nvPicPr>
        <p:blipFill rotWithShape="1">
          <a:blip r:embed="rId2">
            <a:alphaModFix/>
          </a:blip>
          <a:srcRect b="0" l="0" r="0" t="0"/>
          <a:stretch/>
        </p:blipFill>
        <p:spPr>
          <a:xfrm>
            <a:off x="3923196" y="2312884"/>
            <a:ext cx="1296407" cy="517732"/>
          </a:xfrm>
          <a:prstGeom prst="rect">
            <a:avLst/>
          </a:prstGeom>
          <a:noFill/>
          <a:ln>
            <a:noFill/>
          </a:ln>
        </p:spPr>
      </p:pic>
      <p:sp>
        <p:nvSpPr>
          <p:cNvPr id="280" name="Google Shape;280;p4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281" name="Google Shape;281;p4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282" name="Shape 282"/>
        <p:cNvGrpSpPr/>
        <p:nvPr/>
      </p:nvGrpSpPr>
      <p:grpSpPr>
        <a:xfrm>
          <a:off x="0" y="0"/>
          <a:ext cx="0" cy="0"/>
          <a:chOff x="0" y="0"/>
          <a:chExt cx="0" cy="0"/>
        </a:xfrm>
      </p:grpSpPr>
      <p:sp>
        <p:nvSpPr>
          <p:cNvPr id="283" name="Google Shape;283;p46"/>
          <p:cNvSpPr/>
          <p:nvPr/>
        </p:nvSpPr>
        <p:spPr>
          <a:xfrm flipH="1" rot="10800000">
            <a:off x="0" y="75"/>
            <a:ext cx="9144000" cy="1285800"/>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Arial"/>
              <a:ea typeface="Arial"/>
              <a:cs typeface="Arial"/>
              <a:sym typeface="Arial"/>
            </a:endParaRPr>
          </a:p>
        </p:txBody>
      </p:sp>
      <p:sp>
        <p:nvSpPr>
          <p:cNvPr id="284" name="Google Shape;284;p46"/>
          <p:cNvSpPr txBox="1"/>
          <p:nvPr>
            <p:ph idx="1" type="body"/>
          </p:nvPr>
        </p:nvSpPr>
        <p:spPr>
          <a:xfrm>
            <a:off x="285750" y="165735"/>
            <a:ext cx="4114800" cy="17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900"/>
              <a:buNone/>
              <a:defRPr sz="1000">
                <a:solidFill>
                  <a:schemeClr val="accent1"/>
                </a:solidFill>
              </a:defRPr>
            </a:lvl1pPr>
            <a:lvl2pPr indent="-292100" lvl="1" marL="914400" rtl="0" algn="l">
              <a:lnSpc>
                <a:spcPct val="100000"/>
              </a:lnSpc>
              <a:spcBef>
                <a:spcPts val="1100"/>
              </a:spcBef>
              <a:spcAft>
                <a:spcPts val="0"/>
              </a:spcAft>
              <a:buSzPts val="1000"/>
              <a:buChar char="–"/>
              <a:defRPr sz="1000">
                <a:solidFill>
                  <a:schemeClr val="accent1"/>
                </a:solidFill>
              </a:defRPr>
            </a:lvl2pPr>
            <a:lvl3pPr indent="-292100" lvl="2" marL="1371600" rtl="0" algn="l">
              <a:lnSpc>
                <a:spcPct val="100000"/>
              </a:lnSpc>
              <a:spcBef>
                <a:spcPts val="1100"/>
              </a:spcBef>
              <a:spcAft>
                <a:spcPts val="0"/>
              </a:spcAft>
              <a:buSzPts val="1000"/>
              <a:buChar char="•"/>
              <a:defRPr sz="1000">
                <a:solidFill>
                  <a:schemeClr val="accent1"/>
                </a:solidFill>
              </a:defRPr>
            </a:lvl3pPr>
            <a:lvl4pPr indent="-292100" lvl="3" marL="1828800" rtl="0" algn="l">
              <a:lnSpc>
                <a:spcPct val="100000"/>
              </a:lnSpc>
              <a:spcBef>
                <a:spcPts val="1100"/>
              </a:spcBef>
              <a:spcAft>
                <a:spcPts val="0"/>
              </a:spcAft>
              <a:buSzPts val="1000"/>
              <a:buChar char="–"/>
              <a:defRPr sz="1000">
                <a:solidFill>
                  <a:schemeClr val="accent1"/>
                </a:solidFill>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85" name="Google Shape;285;p46"/>
          <p:cNvSpPr txBox="1"/>
          <p:nvPr>
            <p:ph idx="2" type="body"/>
          </p:nvPr>
        </p:nvSpPr>
        <p:spPr>
          <a:xfrm>
            <a:off x="285750" y="4589145"/>
            <a:ext cx="4114800" cy="285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100"/>
              </a:spcBef>
              <a:spcAft>
                <a:spcPts val="0"/>
              </a:spcAft>
              <a:buSzPts val="400"/>
              <a:buNone/>
              <a:defRPr sz="500">
                <a:solidFill>
                  <a:schemeClr val="lt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86" name="Google Shape;286;p46"/>
          <p:cNvSpPr txBox="1"/>
          <p:nvPr>
            <p:ph idx="3" type="body"/>
          </p:nvPr>
        </p:nvSpPr>
        <p:spPr>
          <a:xfrm>
            <a:off x="284286" y="1285875"/>
            <a:ext cx="41148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87" name="Google Shape;287;p46"/>
          <p:cNvSpPr txBox="1"/>
          <p:nvPr>
            <p:ph idx="4" type="body"/>
          </p:nvPr>
        </p:nvSpPr>
        <p:spPr>
          <a:xfrm>
            <a:off x="4743450" y="1285875"/>
            <a:ext cx="41148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88" name="Google Shape;288;p46"/>
          <p:cNvSpPr txBox="1"/>
          <p:nvPr>
            <p:ph type="title"/>
          </p:nvPr>
        </p:nvSpPr>
        <p:spPr>
          <a:xfrm>
            <a:off x="285750" y="428625"/>
            <a:ext cx="85725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lt1"/>
                </a:solidFill>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3_Title and Content">
  <p:cSld name="1_3-3_Title and Content">
    <p:spTree>
      <p:nvGrpSpPr>
        <p:cNvPr id="289" name="Shape 289"/>
        <p:cNvGrpSpPr/>
        <p:nvPr/>
      </p:nvGrpSpPr>
      <p:grpSpPr>
        <a:xfrm>
          <a:off x="0" y="0"/>
          <a:ext cx="0" cy="0"/>
          <a:chOff x="0" y="0"/>
          <a:chExt cx="0" cy="0"/>
        </a:xfrm>
      </p:grpSpPr>
      <p:sp>
        <p:nvSpPr>
          <p:cNvPr id="290" name="Google Shape;290;p47"/>
          <p:cNvSpPr/>
          <p:nvPr/>
        </p:nvSpPr>
        <p:spPr>
          <a:xfrm flipH="1" rot="10800000">
            <a:off x="0" y="75"/>
            <a:ext cx="9144000" cy="1285800"/>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Arial"/>
              <a:ea typeface="Arial"/>
              <a:cs typeface="Arial"/>
              <a:sym typeface="Arial"/>
            </a:endParaRPr>
          </a:p>
        </p:txBody>
      </p:sp>
      <p:sp>
        <p:nvSpPr>
          <p:cNvPr id="291" name="Google Shape;291;p47"/>
          <p:cNvSpPr txBox="1"/>
          <p:nvPr>
            <p:ph type="title"/>
          </p:nvPr>
        </p:nvSpPr>
        <p:spPr>
          <a:xfrm>
            <a:off x="285750" y="428625"/>
            <a:ext cx="77151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292" name="Google Shape;292;p47"/>
          <p:cNvSpPr txBox="1"/>
          <p:nvPr>
            <p:ph idx="1" type="body"/>
          </p:nvPr>
        </p:nvSpPr>
        <p:spPr>
          <a:xfrm>
            <a:off x="285750" y="1285875"/>
            <a:ext cx="41433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93" name="Google Shape;293;p47"/>
          <p:cNvSpPr txBox="1"/>
          <p:nvPr>
            <p:ph idx="2" type="body"/>
          </p:nvPr>
        </p:nvSpPr>
        <p:spPr>
          <a:xfrm>
            <a:off x="4572000" y="1285875"/>
            <a:ext cx="42864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2_Title and Content">
  <p:cSld name="1_3-2_Title and Content">
    <p:bg>
      <p:bgPr>
        <a:solidFill>
          <a:schemeClr val="lt2"/>
        </a:solidFill>
      </p:bgPr>
    </p:bg>
    <p:spTree>
      <p:nvGrpSpPr>
        <p:cNvPr id="294" name="Shape 294"/>
        <p:cNvGrpSpPr/>
        <p:nvPr/>
      </p:nvGrpSpPr>
      <p:grpSpPr>
        <a:xfrm>
          <a:off x="0" y="0"/>
          <a:ext cx="0" cy="0"/>
          <a:chOff x="0" y="0"/>
          <a:chExt cx="0" cy="0"/>
        </a:xfrm>
      </p:grpSpPr>
      <p:sp>
        <p:nvSpPr>
          <p:cNvPr id="295" name="Google Shape;295;p48"/>
          <p:cNvSpPr/>
          <p:nvPr/>
        </p:nvSpPr>
        <p:spPr>
          <a:xfrm flipH="1" rot="10800000">
            <a:off x="0" y="75"/>
            <a:ext cx="9144000" cy="1285800"/>
          </a:xfrm>
          <a:prstGeom prst="rect">
            <a:avLst/>
          </a:prstGeom>
          <a:solidFill>
            <a:schemeClr val="lt1"/>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IBM Plex Sans"/>
              <a:ea typeface="IBM Plex Sans"/>
              <a:cs typeface="IBM Plex Sans"/>
              <a:sym typeface="IBM Plex Sans"/>
            </a:endParaRPr>
          </a:p>
        </p:txBody>
      </p:sp>
      <p:sp>
        <p:nvSpPr>
          <p:cNvPr id="296" name="Google Shape;296;p48"/>
          <p:cNvSpPr txBox="1"/>
          <p:nvPr>
            <p:ph idx="1" type="body"/>
          </p:nvPr>
        </p:nvSpPr>
        <p:spPr>
          <a:xfrm>
            <a:off x="285750" y="165735"/>
            <a:ext cx="4114800" cy="17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900"/>
              <a:buNone/>
              <a:defRPr sz="1000">
                <a:solidFill>
                  <a:schemeClr val="accent1"/>
                </a:solidFill>
                <a:latin typeface="IBM Plex Sans"/>
                <a:ea typeface="IBM Plex Sans"/>
                <a:cs typeface="IBM Plex Sans"/>
                <a:sym typeface="IBM Plex Sans"/>
              </a:defRPr>
            </a:lvl1pPr>
            <a:lvl2pPr indent="-292100" lvl="1" marL="914400" rtl="0" algn="l">
              <a:lnSpc>
                <a:spcPct val="100000"/>
              </a:lnSpc>
              <a:spcBef>
                <a:spcPts val="1100"/>
              </a:spcBef>
              <a:spcAft>
                <a:spcPts val="0"/>
              </a:spcAft>
              <a:buSzPts val="1000"/>
              <a:buChar char="–"/>
              <a:defRPr sz="1000">
                <a:solidFill>
                  <a:schemeClr val="accent1"/>
                </a:solidFill>
              </a:defRPr>
            </a:lvl2pPr>
            <a:lvl3pPr indent="-292100" lvl="2" marL="1371600" rtl="0" algn="l">
              <a:lnSpc>
                <a:spcPct val="100000"/>
              </a:lnSpc>
              <a:spcBef>
                <a:spcPts val="1100"/>
              </a:spcBef>
              <a:spcAft>
                <a:spcPts val="0"/>
              </a:spcAft>
              <a:buSzPts val="1000"/>
              <a:buChar char="•"/>
              <a:defRPr sz="1000">
                <a:solidFill>
                  <a:schemeClr val="accent1"/>
                </a:solidFill>
              </a:defRPr>
            </a:lvl3pPr>
            <a:lvl4pPr indent="-292100" lvl="3" marL="1828800" rtl="0" algn="l">
              <a:lnSpc>
                <a:spcPct val="100000"/>
              </a:lnSpc>
              <a:spcBef>
                <a:spcPts val="1100"/>
              </a:spcBef>
              <a:spcAft>
                <a:spcPts val="0"/>
              </a:spcAft>
              <a:buSzPts val="1000"/>
              <a:buChar char="–"/>
              <a:defRPr sz="1000">
                <a:solidFill>
                  <a:schemeClr val="accent1"/>
                </a:solidFill>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97" name="Google Shape;297;p48"/>
          <p:cNvSpPr txBox="1"/>
          <p:nvPr>
            <p:ph idx="2" type="body"/>
          </p:nvPr>
        </p:nvSpPr>
        <p:spPr>
          <a:xfrm>
            <a:off x="285750" y="4589145"/>
            <a:ext cx="4114800" cy="285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100"/>
              </a:spcBef>
              <a:spcAft>
                <a:spcPts val="0"/>
              </a:spcAft>
              <a:buSzPts val="400"/>
              <a:buNone/>
              <a:defRPr sz="500">
                <a:solidFill>
                  <a:schemeClr val="lt1"/>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98" name="Google Shape;298;p48"/>
          <p:cNvSpPr txBox="1"/>
          <p:nvPr>
            <p:ph idx="3" type="body"/>
          </p:nvPr>
        </p:nvSpPr>
        <p:spPr>
          <a:xfrm>
            <a:off x="285750" y="1285875"/>
            <a:ext cx="20004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latin typeface="IBM Plex Sans"/>
                <a:ea typeface="IBM Plex Sans"/>
                <a:cs typeface="IBM Plex Sans"/>
                <a:sym typeface="IBM Plex Sans"/>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299" name="Google Shape;299;p48"/>
          <p:cNvSpPr txBox="1"/>
          <p:nvPr>
            <p:ph idx="4" type="body"/>
          </p:nvPr>
        </p:nvSpPr>
        <p:spPr>
          <a:xfrm>
            <a:off x="4667250" y="1285875"/>
            <a:ext cx="20004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latin typeface="IBM Plex Sans"/>
                <a:ea typeface="IBM Plex Sans"/>
                <a:cs typeface="IBM Plex Sans"/>
                <a:sym typeface="IBM Plex Sans"/>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00" name="Google Shape;300;p48"/>
          <p:cNvSpPr txBox="1"/>
          <p:nvPr>
            <p:ph idx="5" type="body"/>
          </p:nvPr>
        </p:nvSpPr>
        <p:spPr>
          <a:xfrm>
            <a:off x="2476500" y="1285875"/>
            <a:ext cx="20004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latin typeface="IBM Plex Sans"/>
                <a:ea typeface="IBM Plex Sans"/>
                <a:cs typeface="IBM Plex Sans"/>
                <a:sym typeface="IBM Plex Sans"/>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01" name="Google Shape;301;p48"/>
          <p:cNvSpPr txBox="1"/>
          <p:nvPr>
            <p:ph idx="6" type="body"/>
          </p:nvPr>
        </p:nvSpPr>
        <p:spPr>
          <a:xfrm>
            <a:off x="6858000" y="1285875"/>
            <a:ext cx="20004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latin typeface="IBM Plex Sans"/>
                <a:ea typeface="IBM Plex Sans"/>
                <a:cs typeface="IBM Plex Sans"/>
                <a:sym typeface="IBM Plex Sans"/>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02" name="Google Shape;302;p48"/>
          <p:cNvSpPr txBox="1"/>
          <p:nvPr>
            <p:ph type="title"/>
          </p:nvPr>
        </p:nvSpPr>
        <p:spPr>
          <a:xfrm>
            <a:off x="285750" y="428625"/>
            <a:ext cx="85725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dk2"/>
                </a:solidFill>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1_Title and Content">
  <p:cSld name="1_3-1_Title and Content">
    <p:spTree>
      <p:nvGrpSpPr>
        <p:cNvPr id="303" name="Shape 303"/>
        <p:cNvGrpSpPr/>
        <p:nvPr/>
      </p:nvGrpSpPr>
      <p:grpSpPr>
        <a:xfrm>
          <a:off x="0" y="0"/>
          <a:ext cx="0" cy="0"/>
          <a:chOff x="0" y="0"/>
          <a:chExt cx="0" cy="0"/>
        </a:xfrm>
      </p:grpSpPr>
      <p:sp>
        <p:nvSpPr>
          <p:cNvPr id="304" name="Google Shape;304;p49"/>
          <p:cNvSpPr/>
          <p:nvPr/>
        </p:nvSpPr>
        <p:spPr>
          <a:xfrm flipH="1" rot="10800000">
            <a:off x="0" y="75"/>
            <a:ext cx="9144000" cy="1285800"/>
          </a:xfrm>
          <a:prstGeom prst="rect">
            <a:avLst/>
          </a:prstGeom>
          <a:solidFill>
            <a:schemeClr val="lt1"/>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IBM Plex Sans"/>
              <a:ea typeface="IBM Plex Sans"/>
              <a:cs typeface="IBM Plex Sans"/>
              <a:sym typeface="IBM Plex Sans"/>
            </a:endParaRPr>
          </a:p>
        </p:txBody>
      </p:sp>
      <p:sp>
        <p:nvSpPr>
          <p:cNvPr id="305" name="Google Shape;305;p49"/>
          <p:cNvSpPr txBox="1"/>
          <p:nvPr>
            <p:ph idx="1" type="body"/>
          </p:nvPr>
        </p:nvSpPr>
        <p:spPr>
          <a:xfrm>
            <a:off x="285750" y="165735"/>
            <a:ext cx="4114800" cy="17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900"/>
              <a:buNone/>
              <a:defRPr sz="1000">
                <a:solidFill>
                  <a:schemeClr val="accent1"/>
                </a:solidFill>
                <a:latin typeface="IBM Plex Sans"/>
                <a:ea typeface="IBM Plex Sans"/>
                <a:cs typeface="IBM Plex Sans"/>
                <a:sym typeface="IBM Plex Sans"/>
              </a:defRPr>
            </a:lvl1pPr>
            <a:lvl2pPr indent="-292100" lvl="1" marL="914400" rtl="0" algn="l">
              <a:lnSpc>
                <a:spcPct val="100000"/>
              </a:lnSpc>
              <a:spcBef>
                <a:spcPts val="1100"/>
              </a:spcBef>
              <a:spcAft>
                <a:spcPts val="0"/>
              </a:spcAft>
              <a:buSzPts val="1000"/>
              <a:buChar char="–"/>
              <a:defRPr sz="1000">
                <a:solidFill>
                  <a:schemeClr val="accent1"/>
                </a:solidFill>
              </a:defRPr>
            </a:lvl2pPr>
            <a:lvl3pPr indent="-292100" lvl="2" marL="1371600" rtl="0" algn="l">
              <a:lnSpc>
                <a:spcPct val="100000"/>
              </a:lnSpc>
              <a:spcBef>
                <a:spcPts val="1100"/>
              </a:spcBef>
              <a:spcAft>
                <a:spcPts val="0"/>
              </a:spcAft>
              <a:buSzPts val="1000"/>
              <a:buChar char="•"/>
              <a:defRPr sz="1000">
                <a:solidFill>
                  <a:schemeClr val="accent1"/>
                </a:solidFill>
              </a:defRPr>
            </a:lvl3pPr>
            <a:lvl4pPr indent="-292100" lvl="3" marL="1828800" rtl="0" algn="l">
              <a:lnSpc>
                <a:spcPct val="100000"/>
              </a:lnSpc>
              <a:spcBef>
                <a:spcPts val="1100"/>
              </a:spcBef>
              <a:spcAft>
                <a:spcPts val="0"/>
              </a:spcAft>
              <a:buSzPts val="1000"/>
              <a:buChar char="–"/>
              <a:defRPr sz="1000">
                <a:solidFill>
                  <a:schemeClr val="accent1"/>
                </a:solidFill>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06" name="Google Shape;306;p49"/>
          <p:cNvSpPr txBox="1"/>
          <p:nvPr>
            <p:ph idx="2" type="body"/>
          </p:nvPr>
        </p:nvSpPr>
        <p:spPr>
          <a:xfrm>
            <a:off x="285750" y="4589145"/>
            <a:ext cx="4114800" cy="285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100"/>
              </a:spcBef>
              <a:spcAft>
                <a:spcPts val="0"/>
              </a:spcAft>
              <a:buSzPts val="400"/>
              <a:buNone/>
              <a:defRPr sz="500">
                <a:solidFill>
                  <a:schemeClr val="lt1"/>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07" name="Google Shape;307;p49"/>
          <p:cNvSpPr txBox="1"/>
          <p:nvPr>
            <p:ph type="title"/>
          </p:nvPr>
        </p:nvSpPr>
        <p:spPr>
          <a:xfrm>
            <a:off x="285750" y="428625"/>
            <a:ext cx="85725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dk2"/>
                </a:solidFill>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and Content">
  <p:cSld name="3-4_Title and Content">
    <p:spTree>
      <p:nvGrpSpPr>
        <p:cNvPr id="308" name="Shape 308"/>
        <p:cNvGrpSpPr/>
        <p:nvPr/>
      </p:nvGrpSpPr>
      <p:grpSpPr>
        <a:xfrm>
          <a:off x="0" y="0"/>
          <a:ext cx="0" cy="0"/>
          <a:chOff x="0" y="0"/>
          <a:chExt cx="0" cy="0"/>
        </a:xfrm>
      </p:grpSpPr>
      <p:sp>
        <p:nvSpPr>
          <p:cNvPr id="309" name="Google Shape;309;p50"/>
          <p:cNvSpPr/>
          <p:nvPr/>
        </p:nvSpPr>
        <p:spPr>
          <a:xfrm flipH="1" rot="10800000">
            <a:off x="0" y="75"/>
            <a:ext cx="9144000" cy="1285800"/>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Arial"/>
              <a:ea typeface="Arial"/>
              <a:cs typeface="Arial"/>
              <a:sym typeface="Arial"/>
            </a:endParaRPr>
          </a:p>
        </p:txBody>
      </p:sp>
      <p:sp>
        <p:nvSpPr>
          <p:cNvPr id="310" name="Google Shape;310;p50"/>
          <p:cNvSpPr txBox="1"/>
          <p:nvPr>
            <p:ph type="title"/>
          </p:nvPr>
        </p:nvSpPr>
        <p:spPr>
          <a:xfrm>
            <a:off x="285750" y="428625"/>
            <a:ext cx="77151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lt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11" name="Google Shape;311;p50"/>
          <p:cNvSpPr txBox="1"/>
          <p:nvPr>
            <p:ph idx="1" type="body"/>
          </p:nvPr>
        </p:nvSpPr>
        <p:spPr>
          <a:xfrm>
            <a:off x="285750" y="1285875"/>
            <a:ext cx="18573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12" name="Google Shape;312;p50"/>
          <p:cNvSpPr txBox="1"/>
          <p:nvPr>
            <p:ph idx="2" type="body"/>
          </p:nvPr>
        </p:nvSpPr>
        <p:spPr>
          <a:xfrm>
            <a:off x="4572000" y="1285875"/>
            <a:ext cx="21432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13" name="Google Shape;313;p50"/>
          <p:cNvSpPr txBox="1"/>
          <p:nvPr>
            <p:ph idx="3" type="body"/>
          </p:nvPr>
        </p:nvSpPr>
        <p:spPr>
          <a:xfrm>
            <a:off x="2286000" y="1285875"/>
            <a:ext cx="21432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14" name="Google Shape;314;p50"/>
          <p:cNvSpPr txBox="1"/>
          <p:nvPr>
            <p:ph idx="4" type="body"/>
          </p:nvPr>
        </p:nvSpPr>
        <p:spPr>
          <a:xfrm>
            <a:off x="6858000" y="1285875"/>
            <a:ext cx="2143200" cy="3286200"/>
          </a:xfrm>
          <a:prstGeom prst="rect">
            <a:avLst/>
          </a:prstGeom>
          <a:noFill/>
          <a:ln>
            <a:noFill/>
          </a:ln>
        </p:spPr>
        <p:txBody>
          <a:bodyPr anchorCtr="0" anchor="t" bIns="0" lIns="0" spcFirstLastPara="1" rIns="0" wrap="square" tIns="114275">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3-3_Title and Content">
  <p:cSld name="2_3-3_Title and Content">
    <p:spTree>
      <p:nvGrpSpPr>
        <p:cNvPr id="315" name="Shape 315"/>
        <p:cNvGrpSpPr/>
        <p:nvPr/>
      </p:nvGrpSpPr>
      <p:grpSpPr>
        <a:xfrm>
          <a:off x="0" y="0"/>
          <a:ext cx="0" cy="0"/>
          <a:chOff x="0" y="0"/>
          <a:chExt cx="0" cy="0"/>
        </a:xfrm>
      </p:grpSpPr>
      <p:sp>
        <p:nvSpPr>
          <p:cNvPr id="316" name="Google Shape;316;p51"/>
          <p:cNvSpPr/>
          <p:nvPr/>
        </p:nvSpPr>
        <p:spPr>
          <a:xfrm flipH="1" rot="10800000">
            <a:off x="0" y="75"/>
            <a:ext cx="9144000" cy="1285800"/>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sz="1700">
              <a:solidFill>
                <a:srgbClr val="051243"/>
              </a:solidFill>
              <a:latin typeface="Arial"/>
              <a:ea typeface="Arial"/>
              <a:cs typeface="Arial"/>
              <a:sym typeface="Arial"/>
            </a:endParaRPr>
          </a:p>
        </p:txBody>
      </p:sp>
      <p:sp>
        <p:nvSpPr>
          <p:cNvPr id="317" name="Google Shape;317;p51"/>
          <p:cNvSpPr txBox="1"/>
          <p:nvPr>
            <p:ph type="title"/>
          </p:nvPr>
        </p:nvSpPr>
        <p:spPr>
          <a:xfrm>
            <a:off x="285750" y="428625"/>
            <a:ext cx="85725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18" name="Google Shape;318;p51"/>
          <p:cNvSpPr txBox="1"/>
          <p:nvPr>
            <p:ph idx="1" type="body"/>
          </p:nvPr>
        </p:nvSpPr>
        <p:spPr>
          <a:xfrm>
            <a:off x="285750" y="1285875"/>
            <a:ext cx="85725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369" name="Shape 369"/>
        <p:cNvGrpSpPr/>
        <p:nvPr/>
      </p:nvGrpSpPr>
      <p:grpSpPr>
        <a:xfrm>
          <a:off x="0" y="0"/>
          <a:ext cx="0" cy="0"/>
          <a:chOff x="0" y="0"/>
          <a:chExt cx="0" cy="0"/>
        </a:xfrm>
      </p:grpSpPr>
      <p:sp>
        <p:nvSpPr>
          <p:cNvPr id="370" name="Google Shape;370;p53"/>
          <p:cNvSpPr txBox="1"/>
          <p:nvPr>
            <p:ph type="title"/>
          </p:nvPr>
        </p:nvSpPr>
        <p:spPr>
          <a:xfrm>
            <a:off x="210312" y="201168"/>
            <a:ext cx="41421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71" name="Google Shape;371;p53"/>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72" name="Google Shape;372;p53"/>
          <p:cNvSpPr txBox="1"/>
          <p:nvPr>
            <p:ph idx="2" type="body"/>
          </p:nvPr>
        </p:nvSpPr>
        <p:spPr>
          <a:xfrm>
            <a:off x="4791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73" name="Google Shape;373;p5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74" name="Google Shape;374;p5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blank (3/4)">
  <p:cSld name="title, text (1/4), blank (3/4)">
    <p:spTree>
      <p:nvGrpSpPr>
        <p:cNvPr id="375" name="Shape 375"/>
        <p:cNvGrpSpPr/>
        <p:nvPr/>
      </p:nvGrpSpPr>
      <p:grpSpPr>
        <a:xfrm>
          <a:off x="0" y="0"/>
          <a:ext cx="0" cy="0"/>
          <a:chOff x="0" y="0"/>
          <a:chExt cx="0" cy="0"/>
        </a:xfrm>
      </p:grpSpPr>
      <p:sp>
        <p:nvSpPr>
          <p:cNvPr id="376" name="Google Shape;376;p54"/>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77" name="Google Shape;377;p54"/>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78" name="Google Shape;378;p5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79" name="Google Shape;379;p5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3 med, 2 small)">
  <p:cSld name="boxes (3 med, 2 small)">
    <p:spTree>
      <p:nvGrpSpPr>
        <p:cNvPr id="380" name="Shape 380"/>
        <p:cNvGrpSpPr/>
        <p:nvPr/>
      </p:nvGrpSpPr>
      <p:grpSpPr>
        <a:xfrm>
          <a:off x="0" y="0"/>
          <a:ext cx="0" cy="0"/>
          <a:chOff x="0" y="0"/>
          <a:chExt cx="0" cy="0"/>
        </a:xfrm>
      </p:grpSpPr>
      <p:sp>
        <p:nvSpPr>
          <p:cNvPr id="381" name="Google Shape;381;p55"/>
          <p:cNvSpPr txBox="1"/>
          <p:nvPr>
            <p:ph type="title"/>
          </p:nvPr>
        </p:nvSpPr>
        <p:spPr>
          <a:xfrm>
            <a:off x="0" y="0"/>
            <a:ext cx="4572000" cy="2571900"/>
          </a:xfrm>
          <a:prstGeom prst="rect">
            <a:avLst/>
          </a:prstGeom>
          <a:solidFill>
            <a:srgbClr val="0530AD"/>
          </a:solidFill>
          <a:ln>
            <a:noFill/>
          </a:ln>
        </p:spPr>
        <p:txBody>
          <a:bodyPr anchorCtr="0" anchor="t" bIns="210225" lIns="210225" spcFirstLastPara="1" rIns="210225" wrap="square" tIns="205675">
            <a:noAutofit/>
          </a:bodyPr>
          <a:lstStyle>
            <a:lvl1pPr lvl="0" rtl="0" algn="l">
              <a:lnSpc>
                <a:spcPct val="90000"/>
              </a:lnSpc>
              <a:spcBef>
                <a:spcPts val="0"/>
              </a:spcBef>
              <a:spcAft>
                <a:spcPts val="0"/>
              </a:spcAft>
              <a:buSzPts val="700"/>
              <a:buNone/>
              <a:defRPr>
                <a:solidFill>
                  <a:schemeClr val="dk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82" name="Google Shape;382;p55"/>
          <p:cNvSpPr txBox="1"/>
          <p:nvPr>
            <p:ph idx="1" type="body"/>
          </p:nvPr>
        </p:nvSpPr>
        <p:spPr>
          <a:xfrm>
            <a:off x="4572000" y="0"/>
            <a:ext cx="2286000" cy="25719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83" name="Google Shape;383;p55"/>
          <p:cNvSpPr txBox="1"/>
          <p:nvPr>
            <p:ph idx="2" type="body"/>
          </p:nvPr>
        </p:nvSpPr>
        <p:spPr>
          <a:xfrm>
            <a:off x="6858000" y="0"/>
            <a:ext cx="2286000" cy="25719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84" name="Google Shape;384;p55"/>
          <p:cNvSpPr txBox="1"/>
          <p:nvPr>
            <p:ph idx="3" type="body"/>
          </p:nvPr>
        </p:nvSpPr>
        <p:spPr>
          <a:xfrm>
            <a:off x="0" y="2570164"/>
            <a:ext cx="4572000" cy="2573400"/>
          </a:xfrm>
          <a:prstGeom prst="rect">
            <a:avLst/>
          </a:prstGeom>
          <a:solidFill>
            <a:schemeClr val="lt1"/>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85" name="Google Shape;385;p55"/>
          <p:cNvSpPr txBox="1"/>
          <p:nvPr>
            <p:ph idx="4" type="body"/>
          </p:nvPr>
        </p:nvSpPr>
        <p:spPr>
          <a:xfrm>
            <a:off x="4572000" y="2570164"/>
            <a:ext cx="4572000" cy="2573400"/>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86" name="Google Shape;386;p5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87" name="Google Shape;387;p5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b="0" i="0" sz="600" u="none" cap="none" strike="noStrike">
                <a:solidFill>
                  <a:schemeClr val="dk1"/>
                </a:solidFill>
                <a:latin typeface="IBM Plex Sans"/>
                <a:ea typeface="IBM Plex Sans"/>
                <a:cs typeface="IBM Plex Sans"/>
                <a:sym typeface="IBM Plex Sans"/>
              </a:defRPr>
            </a:lvl1pPr>
            <a:lvl2pPr indent="0" lvl="1" marL="0" rtl="0" algn="r">
              <a:spcBef>
                <a:spcPts val="0"/>
              </a:spcBef>
              <a:buNone/>
              <a:defRPr b="0" i="0" sz="600" u="none" cap="none" strike="noStrike">
                <a:solidFill>
                  <a:schemeClr val="dk1"/>
                </a:solidFill>
                <a:latin typeface="IBM Plex Sans"/>
                <a:ea typeface="IBM Plex Sans"/>
                <a:cs typeface="IBM Plex Sans"/>
                <a:sym typeface="IBM Plex Sans"/>
              </a:defRPr>
            </a:lvl2pPr>
            <a:lvl3pPr indent="0" lvl="2" marL="0" rtl="0" algn="r">
              <a:spcBef>
                <a:spcPts val="0"/>
              </a:spcBef>
              <a:buNone/>
              <a:defRPr b="0" i="0" sz="600" u="none" cap="none" strike="noStrike">
                <a:solidFill>
                  <a:schemeClr val="dk1"/>
                </a:solidFill>
                <a:latin typeface="IBM Plex Sans"/>
                <a:ea typeface="IBM Plex Sans"/>
                <a:cs typeface="IBM Plex Sans"/>
                <a:sym typeface="IBM Plex Sans"/>
              </a:defRPr>
            </a:lvl3pPr>
            <a:lvl4pPr indent="0" lvl="3" marL="0" rtl="0" algn="r">
              <a:spcBef>
                <a:spcPts val="0"/>
              </a:spcBef>
              <a:buNone/>
              <a:defRPr b="0" i="0" sz="600" u="none" cap="none" strike="noStrike">
                <a:solidFill>
                  <a:schemeClr val="dk1"/>
                </a:solidFill>
                <a:latin typeface="IBM Plex Sans"/>
                <a:ea typeface="IBM Plex Sans"/>
                <a:cs typeface="IBM Plex Sans"/>
                <a:sym typeface="IBM Plex Sans"/>
              </a:defRPr>
            </a:lvl4pPr>
            <a:lvl5pPr indent="0" lvl="4" marL="0" rtl="0" algn="r">
              <a:spcBef>
                <a:spcPts val="0"/>
              </a:spcBef>
              <a:buNone/>
              <a:defRPr b="0" i="0" sz="600" u="none" cap="none" strike="noStrike">
                <a:solidFill>
                  <a:schemeClr val="dk1"/>
                </a:solidFill>
                <a:latin typeface="IBM Plex Sans"/>
                <a:ea typeface="IBM Plex Sans"/>
                <a:cs typeface="IBM Plex Sans"/>
                <a:sym typeface="IBM Plex Sans"/>
              </a:defRPr>
            </a:lvl5pPr>
            <a:lvl6pPr indent="0" lvl="5" marL="0" rtl="0" algn="r">
              <a:spcBef>
                <a:spcPts val="0"/>
              </a:spcBef>
              <a:buNone/>
              <a:defRPr b="0" i="0" sz="600" u="none" cap="none" strike="noStrike">
                <a:solidFill>
                  <a:schemeClr val="dk1"/>
                </a:solidFill>
                <a:latin typeface="IBM Plex Sans"/>
                <a:ea typeface="IBM Plex Sans"/>
                <a:cs typeface="IBM Plex Sans"/>
                <a:sym typeface="IBM Plex Sans"/>
              </a:defRPr>
            </a:lvl6pPr>
            <a:lvl7pPr indent="0" lvl="6" marL="0" rtl="0" algn="r">
              <a:spcBef>
                <a:spcPts val="0"/>
              </a:spcBef>
              <a:buNone/>
              <a:defRPr b="0" i="0" sz="600" u="none" cap="none" strike="noStrike">
                <a:solidFill>
                  <a:schemeClr val="dk1"/>
                </a:solidFill>
                <a:latin typeface="IBM Plex Sans"/>
                <a:ea typeface="IBM Plex Sans"/>
                <a:cs typeface="IBM Plex Sans"/>
                <a:sym typeface="IBM Plex Sans"/>
              </a:defRPr>
            </a:lvl7pPr>
            <a:lvl8pPr indent="0" lvl="7" marL="0" rtl="0" algn="r">
              <a:spcBef>
                <a:spcPts val="0"/>
              </a:spcBef>
              <a:buNone/>
              <a:defRPr b="0" i="0" sz="600" u="none" cap="none" strike="noStrike">
                <a:solidFill>
                  <a:schemeClr val="dk1"/>
                </a:solidFill>
                <a:latin typeface="IBM Plex Sans"/>
                <a:ea typeface="IBM Plex Sans"/>
                <a:cs typeface="IBM Plex Sans"/>
                <a:sym typeface="IBM Plex Sans"/>
              </a:defRPr>
            </a:lvl8pPr>
            <a:lvl9pPr indent="0" lvl="8" marL="0" rtl="0" algn="r">
              <a:spcBef>
                <a:spcPts val="0"/>
              </a:spcBef>
              <a:buNone/>
              <a:defRPr b="0" i="0" sz="6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388" name="Shape 388"/>
        <p:cNvGrpSpPr/>
        <p:nvPr/>
      </p:nvGrpSpPr>
      <p:grpSpPr>
        <a:xfrm>
          <a:off x="0" y="0"/>
          <a:ext cx="0" cy="0"/>
          <a:chOff x="0" y="0"/>
          <a:chExt cx="0" cy="0"/>
        </a:xfrm>
      </p:grpSpPr>
      <p:sp>
        <p:nvSpPr>
          <p:cNvPr id="389" name="Google Shape;389;p56"/>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90" name="Google Shape;390;p56"/>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91" name="Google Shape;391;p56"/>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92" name="Google Shape;392;p56"/>
          <p:cNvSpPr txBox="1"/>
          <p:nvPr>
            <p:ph idx="3" type="body"/>
          </p:nvPr>
        </p:nvSpPr>
        <p:spPr>
          <a:xfrm>
            <a:off x="4791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93" name="Google Shape;393;p56"/>
          <p:cNvSpPr txBox="1"/>
          <p:nvPr>
            <p:ph idx="4" type="body"/>
          </p:nvPr>
        </p:nvSpPr>
        <p:spPr>
          <a:xfrm>
            <a:off x="7077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394" name="Google Shape;394;p5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95" name="Google Shape;395;p5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396" name="Shape 396"/>
        <p:cNvGrpSpPr/>
        <p:nvPr/>
      </p:nvGrpSpPr>
      <p:grpSpPr>
        <a:xfrm>
          <a:off x="0" y="0"/>
          <a:ext cx="0" cy="0"/>
          <a:chOff x="0" y="0"/>
          <a:chExt cx="0" cy="0"/>
        </a:xfrm>
      </p:grpSpPr>
      <p:sp>
        <p:nvSpPr>
          <p:cNvPr id="397" name="Google Shape;397;p57"/>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398" name="Google Shape;398;p5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399" name="Google Shape;399;p5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400" name="Shape 400"/>
        <p:cNvGrpSpPr/>
        <p:nvPr/>
      </p:nvGrpSpPr>
      <p:grpSpPr>
        <a:xfrm>
          <a:off x="0" y="0"/>
          <a:ext cx="0" cy="0"/>
          <a:chOff x="0" y="0"/>
          <a:chExt cx="0" cy="0"/>
        </a:xfrm>
      </p:grpSpPr>
      <p:sp>
        <p:nvSpPr>
          <p:cNvPr id="401" name="Google Shape;401;p5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02" name="Google Shape;402;p5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403" name="Shape 403"/>
        <p:cNvGrpSpPr/>
        <p:nvPr/>
      </p:nvGrpSpPr>
      <p:grpSpPr>
        <a:xfrm>
          <a:off x="0" y="0"/>
          <a:ext cx="0" cy="0"/>
          <a:chOff x="0" y="0"/>
          <a:chExt cx="0" cy="0"/>
        </a:xfrm>
      </p:grpSpPr>
      <p:sp>
        <p:nvSpPr>
          <p:cNvPr id="404" name="Google Shape;404;p59"/>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lt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05" name="Google Shape;405;p5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pic>
        <p:nvPicPr>
          <p:cNvPr id="406" name="Google Shape;406;p59"/>
          <p:cNvPicPr preferRelativeResize="0"/>
          <p:nvPr/>
        </p:nvPicPr>
        <p:blipFill rotWithShape="1">
          <a:blip r:embed="rId2">
            <a:alphaModFix/>
          </a:blip>
          <a:srcRect b="0" l="0" r="0" t="0"/>
          <a:stretch/>
        </p:blipFill>
        <p:spPr>
          <a:xfrm>
            <a:off x="8393813" y="4692553"/>
            <a:ext cx="521107" cy="208108"/>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407" name="Shape 407"/>
        <p:cNvGrpSpPr/>
        <p:nvPr/>
      </p:nvGrpSpPr>
      <p:grpSpPr>
        <a:xfrm>
          <a:off x="0" y="0"/>
          <a:ext cx="0" cy="0"/>
          <a:chOff x="0" y="0"/>
          <a:chExt cx="0" cy="0"/>
        </a:xfrm>
      </p:grpSpPr>
      <p:sp>
        <p:nvSpPr>
          <p:cNvPr id="408" name="Google Shape;408;p60"/>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09" name="Google Shape;409;p6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10" name="Google Shape;410;p6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p:cSld name="fact, number">
    <p:spTree>
      <p:nvGrpSpPr>
        <p:cNvPr id="411" name="Shape 411"/>
        <p:cNvGrpSpPr/>
        <p:nvPr/>
      </p:nvGrpSpPr>
      <p:grpSpPr>
        <a:xfrm>
          <a:off x="0" y="0"/>
          <a:ext cx="0" cy="0"/>
          <a:chOff x="0" y="0"/>
          <a:chExt cx="0" cy="0"/>
        </a:xfrm>
      </p:grpSpPr>
      <p:sp>
        <p:nvSpPr>
          <p:cNvPr id="412" name="Google Shape;412;p61"/>
          <p:cNvSpPr txBox="1"/>
          <p:nvPr>
            <p:ph type="title"/>
          </p:nvPr>
        </p:nvSpPr>
        <p:spPr>
          <a:xfrm>
            <a:off x="219456" y="219456"/>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sz="1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13" name="Google Shape;413;p61"/>
          <p:cNvSpPr txBox="1"/>
          <p:nvPr>
            <p:ph idx="1" type="body"/>
          </p:nvPr>
        </p:nvSpPr>
        <p:spPr>
          <a:xfrm>
            <a:off x="137160" y="1133856"/>
            <a:ext cx="4206300" cy="3361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8600"/>
              <a:buNone/>
              <a:defRPr b="1" sz="96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14" name="Google Shape;414;p6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15" name="Google Shape;415;p6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half-image (bleeds)">
  <p:cSld name="fact, number, half-image (bleeds)">
    <p:spTree>
      <p:nvGrpSpPr>
        <p:cNvPr id="416" name="Shape 416"/>
        <p:cNvGrpSpPr/>
        <p:nvPr/>
      </p:nvGrpSpPr>
      <p:grpSpPr>
        <a:xfrm>
          <a:off x="0" y="0"/>
          <a:ext cx="0" cy="0"/>
          <a:chOff x="0" y="0"/>
          <a:chExt cx="0" cy="0"/>
        </a:xfrm>
      </p:grpSpPr>
      <p:sp>
        <p:nvSpPr>
          <p:cNvPr id="417" name="Google Shape;417;p62"/>
          <p:cNvSpPr txBox="1"/>
          <p:nvPr>
            <p:ph type="title"/>
          </p:nvPr>
        </p:nvSpPr>
        <p:spPr>
          <a:xfrm>
            <a:off x="219456" y="219456"/>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sz="1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18" name="Google Shape;418;p62"/>
          <p:cNvSpPr txBox="1"/>
          <p:nvPr>
            <p:ph idx="1" type="body"/>
          </p:nvPr>
        </p:nvSpPr>
        <p:spPr>
          <a:xfrm>
            <a:off x="137160" y="1133856"/>
            <a:ext cx="4206300" cy="3361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8600"/>
              <a:buNone/>
              <a:defRPr b="1" sz="96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19" name="Google Shape;419;p62"/>
          <p:cNvSpPr/>
          <p:nvPr>
            <p:ph idx="2" type="pic"/>
          </p:nvPr>
        </p:nvSpPr>
        <p:spPr>
          <a:xfrm>
            <a:off x="4572000" y="0"/>
            <a:ext cx="4572000" cy="5143500"/>
          </a:xfrm>
          <a:prstGeom prst="rect">
            <a:avLst/>
          </a:prstGeom>
          <a:noFill/>
          <a:ln>
            <a:noFill/>
          </a:ln>
        </p:spPr>
      </p:sp>
      <p:sp>
        <p:nvSpPr>
          <p:cNvPr id="420" name="Google Shape;420;p6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21" name="Google Shape;421;p6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422" name="Shape 422"/>
        <p:cNvGrpSpPr/>
        <p:nvPr/>
      </p:nvGrpSpPr>
      <p:grpSpPr>
        <a:xfrm>
          <a:off x="0" y="0"/>
          <a:ext cx="0" cy="0"/>
          <a:chOff x="0" y="0"/>
          <a:chExt cx="0" cy="0"/>
        </a:xfrm>
      </p:grpSpPr>
      <p:sp>
        <p:nvSpPr>
          <p:cNvPr id="423" name="Google Shape;423;p63"/>
          <p:cNvSpPr txBox="1"/>
          <p:nvPr>
            <p:ph type="title"/>
          </p:nvPr>
        </p:nvSpPr>
        <p:spPr>
          <a:xfrm>
            <a:off x="137161" y="91440"/>
            <a:ext cx="8778300" cy="440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b="1" sz="9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24" name="Google Shape;424;p6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25" name="Google Shape;425;p6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6" name="Shape 426"/>
        <p:cNvGrpSpPr/>
        <p:nvPr/>
      </p:nvGrpSpPr>
      <p:grpSpPr>
        <a:xfrm>
          <a:off x="0" y="0"/>
          <a:ext cx="0" cy="0"/>
          <a:chOff x="0" y="0"/>
          <a:chExt cx="0" cy="0"/>
        </a:xfrm>
      </p:grpSpPr>
      <p:sp>
        <p:nvSpPr>
          <p:cNvPr id="427" name="Google Shape;427;p64"/>
          <p:cNvSpPr txBox="1"/>
          <p:nvPr>
            <p:ph type="title"/>
          </p:nvPr>
        </p:nvSpPr>
        <p:spPr>
          <a:xfrm>
            <a:off x="210314" y="201168"/>
            <a:ext cx="55626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28" name="Google Shape;428;p6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29" name="Google Shape;429;p6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title, text">
    <p:spTree>
      <p:nvGrpSpPr>
        <p:cNvPr id="430" name="Shape 430"/>
        <p:cNvGrpSpPr/>
        <p:nvPr/>
      </p:nvGrpSpPr>
      <p:grpSpPr>
        <a:xfrm>
          <a:off x="0" y="0"/>
          <a:ext cx="0" cy="0"/>
          <a:chOff x="0" y="0"/>
          <a:chExt cx="0" cy="0"/>
        </a:xfrm>
      </p:grpSpPr>
      <p:sp>
        <p:nvSpPr>
          <p:cNvPr id="431" name="Google Shape;431;p65"/>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32" name="Google Shape;432;p65"/>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33" name="Google Shape;433;p6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34" name="Google Shape;434;p6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435" name="Shape 435"/>
        <p:cNvGrpSpPr/>
        <p:nvPr/>
      </p:nvGrpSpPr>
      <p:grpSpPr>
        <a:xfrm>
          <a:off x="0" y="0"/>
          <a:ext cx="0" cy="0"/>
          <a:chOff x="0" y="0"/>
          <a:chExt cx="0" cy="0"/>
        </a:xfrm>
      </p:grpSpPr>
      <p:sp>
        <p:nvSpPr>
          <p:cNvPr id="436" name="Google Shape;436;p66"/>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37" name="Google Shape;437;p66"/>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38" name="Google Shape;438;p66"/>
          <p:cNvSpPr txBox="1"/>
          <p:nvPr>
            <p:ph idx="2" type="body"/>
          </p:nvPr>
        </p:nvSpPr>
        <p:spPr>
          <a:xfrm>
            <a:off x="4791457"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39" name="Google Shape;439;p6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40" name="Google Shape;440;p6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spTree>
      <p:nvGrpSpPr>
        <p:cNvPr id="441" name="Shape 441"/>
        <p:cNvGrpSpPr/>
        <p:nvPr/>
      </p:nvGrpSpPr>
      <p:grpSpPr>
        <a:xfrm>
          <a:off x="0" y="0"/>
          <a:ext cx="0" cy="0"/>
          <a:chOff x="0" y="0"/>
          <a:chExt cx="0" cy="0"/>
        </a:xfrm>
      </p:grpSpPr>
      <p:sp>
        <p:nvSpPr>
          <p:cNvPr id="442" name="Google Shape;442;p67"/>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43" name="Google Shape;443;p67"/>
          <p:cNvSpPr txBox="1"/>
          <p:nvPr>
            <p:ph idx="1" type="body"/>
          </p:nvPr>
        </p:nvSpPr>
        <p:spPr>
          <a:xfrm>
            <a:off x="210312" y="1216152"/>
            <a:ext cx="4142100" cy="327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200"/>
              <a:buNone/>
              <a:defRPr sz="24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44" name="Google Shape;444;p67"/>
          <p:cNvSpPr txBox="1"/>
          <p:nvPr>
            <p:ph idx="2" type="body"/>
          </p:nvPr>
        </p:nvSpPr>
        <p:spPr>
          <a:xfrm>
            <a:off x="4791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45" name="Google Shape;445;p6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46" name="Google Shape;446;p6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spTree>
      <p:nvGrpSpPr>
        <p:cNvPr id="447" name="Shape 447"/>
        <p:cNvGrpSpPr/>
        <p:nvPr/>
      </p:nvGrpSpPr>
      <p:grpSpPr>
        <a:xfrm>
          <a:off x="0" y="0"/>
          <a:ext cx="0" cy="0"/>
          <a:chOff x="0" y="0"/>
          <a:chExt cx="0" cy="0"/>
        </a:xfrm>
      </p:grpSpPr>
      <p:sp>
        <p:nvSpPr>
          <p:cNvPr id="448" name="Google Shape;448;p68"/>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49" name="Google Shape;449;p68"/>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50" name="Google Shape;450;p68"/>
          <p:cNvSpPr/>
          <p:nvPr>
            <p:ph idx="2" type="pic"/>
          </p:nvPr>
        </p:nvSpPr>
        <p:spPr>
          <a:xfrm>
            <a:off x="4572000" y="0"/>
            <a:ext cx="4572000" cy="5143500"/>
          </a:xfrm>
          <a:prstGeom prst="rect">
            <a:avLst/>
          </a:prstGeom>
          <a:noFill/>
          <a:ln>
            <a:noFill/>
          </a:ln>
        </p:spPr>
      </p:sp>
      <p:sp>
        <p:nvSpPr>
          <p:cNvPr id="451" name="Google Shape;451;p6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52" name="Google Shape;452;p6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narrow columns)">
  <p:cSld name="title, text (two narrow columns)">
    <p:spTree>
      <p:nvGrpSpPr>
        <p:cNvPr id="453" name="Shape 453"/>
        <p:cNvGrpSpPr/>
        <p:nvPr/>
      </p:nvGrpSpPr>
      <p:grpSpPr>
        <a:xfrm>
          <a:off x="0" y="0"/>
          <a:ext cx="0" cy="0"/>
          <a:chOff x="0" y="0"/>
          <a:chExt cx="0" cy="0"/>
        </a:xfrm>
      </p:grpSpPr>
      <p:sp>
        <p:nvSpPr>
          <p:cNvPr id="454" name="Google Shape;454;p69"/>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55" name="Google Shape;455;p69"/>
          <p:cNvSpPr txBox="1"/>
          <p:nvPr>
            <p:ph idx="1" type="body"/>
          </p:nvPr>
        </p:nvSpPr>
        <p:spPr>
          <a:xfrm>
            <a:off x="4791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56" name="Google Shape;456;p69"/>
          <p:cNvSpPr txBox="1"/>
          <p:nvPr>
            <p:ph idx="2" type="body"/>
          </p:nvPr>
        </p:nvSpPr>
        <p:spPr>
          <a:xfrm>
            <a:off x="7077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57" name="Google Shape;457;p6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58" name="Google Shape;458;p6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459" name="Shape 459"/>
        <p:cNvGrpSpPr/>
        <p:nvPr/>
      </p:nvGrpSpPr>
      <p:grpSpPr>
        <a:xfrm>
          <a:off x="0" y="0"/>
          <a:ext cx="0" cy="0"/>
          <a:chOff x="0" y="0"/>
          <a:chExt cx="0" cy="0"/>
        </a:xfrm>
      </p:grpSpPr>
      <p:sp>
        <p:nvSpPr>
          <p:cNvPr id="460" name="Google Shape;460;p70"/>
          <p:cNvSpPr txBox="1"/>
          <p:nvPr>
            <p:ph type="title"/>
          </p:nvPr>
        </p:nvSpPr>
        <p:spPr>
          <a:xfrm>
            <a:off x="210313"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61" name="Google Shape;461;p70"/>
          <p:cNvSpPr/>
          <p:nvPr/>
        </p:nvSpPr>
        <p:spPr>
          <a:xfrm>
            <a:off x="4572000" y="0"/>
            <a:ext cx="4572000" cy="5143500"/>
          </a:xfrm>
          <a:prstGeom prst="rect">
            <a:avLst/>
          </a:prstGeom>
          <a:solidFill>
            <a:schemeClr val="lt1"/>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a:solidFill>
                <a:srgbClr val="FFFFFF"/>
              </a:solidFill>
              <a:latin typeface="IBM Plex Sans"/>
              <a:ea typeface="IBM Plex Sans"/>
              <a:cs typeface="IBM Plex Sans"/>
              <a:sym typeface="IBM Plex Sans"/>
            </a:endParaRPr>
          </a:p>
        </p:txBody>
      </p:sp>
      <p:sp>
        <p:nvSpPr>
          <p:cNvPr id="462" name="Google Shape;462;p70"/>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Clr>
                <a:schemeClr val="dk1"/>
              </a:buClr>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63" name="Google Shape;463;p7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64" name="Google Shape;464;p7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cSld name="title, image">
    <p:spTree>
      <p:nvGrpSpPr>
        <p:cNvPr id="465" name="Shape 465"/>
        <p:cNvGrpSpPr/>
        <p:nvPr/>
      </p:nvGrpSpPr>
      <p:grpSpPr>
        <a:xfrm>
          <a:off x="0" y="0"/>
          <a:ext cx="0" cy="0"/>
          <a:chOff x="0" y="0"/>
          <a:chExt cx="0" cy="0"/>
        </a:xfrm>
      </p:grpSpPr>
      <p:sp>
        <p:nvSpPr>
          <p:cNvPr id="466" name="Google Shape;466;p71"/>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67" name="Google Shape;467;p71"/>
          <p:cNvSpPr/>
          <p:nvPr>
            <p:ph idx="2" type="pic"/>
          </p:nvPr>
        </p:nvSpPr>
        <p:spPr>
          <a:xfrm>
            <a:off x="4572000" y="0"/>
            <a:ext cx="4572000" cy="5143500"/>
          </a:xfrm>
          <a:prstGeom prst="rect">
            <a:avLst/>
          </a:prstGeom>
          <a:noFill/>
          <a:ln>
            <a:noFill/>
          </a:ln>
        </p:spPr>
      </p:sp>
      <p:sp>
        <p:nvSpPr>
          <p:cNvPr id="468" name="Google Shape;468;p7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69" name="Google Shape;469;p7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blank area">
  <p:cSld name="title, half-blank area">
    <p:spTree>
      <p:nvGrpSpPr>
        <p:cNvPr id="470" name="Shape 470"/>
        <p:cNvGrpSpPr/>
        <p:nvPr/>
      </p:nvGrpSpPr>
      <p:grpSpPr>
        <a:xfrm>
          <a:off x="0" y="0"/>
          <a:ext cx="0" cy="0"/>
          <a:chOff x="0" y="0"/>
          <a:chExt cx="0" cy="0"/>
        </a:xfrm>
      </p:grpSpPr>
      <p:sp>
        <p:nvSpPr>
          <p:cNvPr id="471" name="Google Shape;471;p72"/>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72" name="Google Shape;472;p7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73" name="Google Shape;473;p7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text, boxes">
  <p:cSld name="insight, text, boxes">
    <p:spTree>
      <p:nvGrpSpPr>
        <p:cNvPr id="474" name="Shape 474"/>
        <p:cNvGrpSpPr/>
        <p:nvPr/>
      </p:nvGrpSpPr>
      <p:grpSpPr>
        <a:xfrm>
          <a:off x="0" y="0"/>
          <a:ext cx="0" cy="0"/>
          <a:chOff x="0" y="0"/>
          <a:chExt cx="0" cy="0"/>
        </a:xfrm>
      </p:grpSpPr>
      <p:sp>
        <p:nvSpPr>
          <p:cNvPr id="475" name="Google Shape;475;p73"/>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76" name="Google Shape;476;p73"/>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77" name="Google Shape;477;p73"/>
          <p:cNvSpPr txBox="1"/>
          <p:nvPr>
            <p:ph idx="2" type="body"/>
          </p:nvPr>
        </p:nvSpPr>
        <p:spPr>
          <a:xfrm>
            <a:off x="4572000" y="0"/>
            <a:ext cx="2286000" cy="25719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78" name="Google Shape;478;p73"/>
          <p:cNvSpPr txBox="1"/>
          <p:nvPr>
            <p:ph idx="3" type="body"/>
          </p:nvPr>
        </p:nvSpPr>
        <p:spPr>
          <a:xfrm>
            <a:off x="6858000" y="0"/>
            <a:ext cx="2286000" cy="25719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79" name="Google Shape;479;p73"/>
          <p:cNvSpPr txBox="1"/>
          <p:nvPr>
            <p:ph idx="4" type="body"/>
          </p:nvPr>
        </p:nvSpPr>
        <p:spPr>
          <a:xfrm>
            <a:off x="4572000" y="2570164"/>
            <a:ext cx="4572000" cy="2573400"/>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80" name="Google Shape;480;p7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81" name="Google Shape;481;p7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482" name="Shape 482"/>
        <p:cNvGrpSpPr/>
        <p:nvPr/>
      </p:nvGrpSpPr>
      <p:grpSpPr>
        <a:xfrm>
          <a:off x="0" y="0"/>
          <a:ext cx="0" cy="0"/>
          <a:chOff x="0" y="0"/>
          <a:chExt cx="0" cy="0"/>
        </a:xfrm>
      </p:grpSpPr>
      <p:sp>
        <p:nvSpPr>
          <p:cNvPr id="483" name="Google Shape;483;p74"/>
          <p:cNvSpPr txBox="1"/>
          <p:nvPr>
            <p:ph type="title"/>
          </p:nvPr>
        </p:nvSpPr>
        <p:spPr>
          <a:xfrm>
            <a:off x="0" y="0"/>
            <a:ext cx="9144000" cy="2569500"/>
          </a:xfrm>
          <a:prstGeom prst="rect">
            <a:avLst/>
          </a:prstGeom>
          <a:noFill/>
          <a:ln>
            <a:noFill/>
          </a:ln>
        </p:spPr>
        <p:txBody>
          <a:bodyPr anchorCtr="0" anchor="t" bIns="114275" lIns="191950" spcFirstLastPara="1" rIns="191950" wrap="square" tIns="155400">
            <a:noAutofit/>
          </a:bodyPr>
          <a:lstStyle>
            <a:lvl1pPr lvl="0" rtl="0" algn="l">
              <a:lnSpc>
                <a:spcPct val="90000"/>
              </a:lnSpc>
              <a:spcBef>
                <a:spcPts val="0"/>
              </a:spcBef>
              <a:spcAft>
                <a:spcPts val="0"/>
              </a:spcAft>
              <a:buSzPts val="700"/>
              <a:buNone/>
              <a:defRPr sz="48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84" name="Google Shape;484;p74"/>
          <p:cNvSpPr txBox="1"/>
          <p:nvPr>
            <p:ph idx="1" type="body"/>
          </p:nvPr>
        </p:nvSpPr>
        <p:spPr>
          <a:xfrm>
            <a:off x="0" y="2570164"/>
            <a:ext cx="2286000" cy="25734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85" name="Google Shape;485;p74"/>
          <p:cNvSpPr txBox="1"/>
          <p:nvPr>
            <p:ph idx="2" type="body"/>
          </p:nvPr>
        </p:nvSpPr>
        <p:spPr>
          <a:xfrm>
            <a:off x="2286001" y="2570164"/>
            <a:ext cx="2286000" cy="2573400"/>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86" name="Google Shape;486;p74"/>
          <p:cNvSpPr txBox="1"/>
          <p:nvPr>
            <p:ph idx="3" type="body"/>
          </p:nvPr>
        </p:nvSpPr>
        <p:spPr>
          <a:xfrm>
            <a:off x="4572000" y="2570162"/>
            <a:ext cx="2286000" cy="25734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87" name="Google Shape;487;p74"/>
          <p:cNvSpPr txBox="1"/>
          <p:nvPr>
            <p:ph idx="4" type="body"/>
          </p:nvPr>
        </p:nvSpPr>
        <p:spPr>
          <a:xfrm>
            <a:off x="6858000" y="2570162"/>
            <a:ext cx="2286000" cy="2573400"/>
          </a:xfrm>
          <a:prstGeom prst="rect">
            <a:avLst/>
          </a:prstGeom>
          <a:solidFill>
            <a:srgbClr val="6EA6FF"/>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lt1"/>
                </a:solidFill>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88" name="Google Shape;488;p7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89" name="Google Shape;489;p7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lt1"/>
                </a:solidFill>
                <a:latin typeface="IBM Plex Sans"/>
                <a:ea typeface="IBM Plex Sans"/>
                <a:cs typeface="IBM Plex Sans"/>
                <a:sym typeface="IBM Plex Sans"/>
              </a:defRPr>
            </a:lvl1pPr>
            <a:lvl2pPr indent="0" lvl="1" marL="0" rtl="0" algn="r">
              <a:spcBef>
                <a:spcPts val="0"/>
              </a:spcBef>
              <a:buNone/>
              <a:defRPr sz="600">
                <a:solidFill>
                  <a:schemeClr val="lt1"/>
                </a:solidFill>
                <a:latin typeface="IBM Plex Sans"/>
                <a:ea typeface="IBM Plex Sans"/>
                <a:cs typeface="IBM Plex Sans"/>
                <a:sym typeface="IBM Plex Sans"/>
              </a:defRPr>
            </a:lvl2pPr>
            <a:lvl3pPr indent="0" lvl="2" marL="0" rtl="0" algn="r">
              <a:spcBef>
                <a:spcPts val="0"/>
              </a:spcBef>
              <a:buNone/>
              <a:defRPr sz="600">
                <a:solidFill>
                  <a:schemeClr val="lt1"/>
                </a:solidFill>
                <a:latin typeface="IBM Plex Sans"/>
                <a:ea typeface="IBM Plex Sans"/>
                <a:cs typeface="IBM Plex Sans"/>
                <a:sym typeface="IBM Plex Sans"/>
              </a:defRPr>
            </a:lvl3pPr>
            <a:lvl4pPr indent="0" lvl="3" marL="0" rtl="0" algn="r">
              <a:spcBef>
                <a:spcPts val="0"/>
              </a:spcBef>
              <a:buNone/>
              <a:defRPr sz="600">
                <a:solidFill>
                  <a:schemeClr val="lt1"/>
                </a:solidFill>
                <a:latin typeface="IBM Plex Sans"/>
                <a:ea typeface="IBM Plex Sans"/>
                <a:cs typeface="IBM Plex Sans"/>
                <a:sym typeface="IBM Plex Sans"/>
              </a:defRPr>
            </a:lvl4pPr>
            <a:lvl5pPr indent="0" lvl="4" marL="0" rtl="0" algn="r">
              <a:spcBef>
                <a:spcPts val="0"/>
              </a:spcBef>
              <a:buNone/>
              <a:defRPr sz="600">
                <a:solidFill>
                  <a:schemeClr val="lt1"/>
                </a:solidFill>
                <a:latin typeface="IBM Plex Sans"/>
                <a:ea typeface="IBM Plex Sans"/>
                <a:cs typeface="IBM Plex Sans"/>
                <a:sym typeface="IBM Plex Sans"/>
              </a:defRPr>
            </a:lvl5pPr>
            <a:lvl6pPr indent="0" lvl="5" marL="0" rtl="0" algn="r">
              <a:spcBef>
                <a:spcPts val="0"/>
              </a:spcBef>
              <a:buNone/>
              <a:defRPr sz="600">
                <a:solidFill>
                  <a:schemeClr val="lt1"/>
                </a:solidFill>
                <a:latin typeface="IBM Plex Sans"/>
                <a:ea typeface="IBM Plex Sans"/>
                <a:cs typeface="IBM Plex Sans"/>
                <a:sym typeface="IBM Plex Sans"/>
              </a:defRPr>
            </a:lvl6pPr>
            <a:lvl7pPr indent="0" lvl="6" marL="0" rtl="0" algn="r">
              <a:spcBef>
                <a:spcPts val="0"/>
              </a:spcBef>
              <a:buNone/>
              <a:defRPr sz="600">
                <a:solidFill>
                  <a:schemeClr val="lt1"/>
                </a:solidFill>
                <a:latin typeface="IBM Plex Sans"/>
                <a:ea typeface="IBM Plex Sans"/>
                <a:cs typeface="IBM Plex Sans"/>
                <a:sym typeface="IBM Plex Sans"/>
              </a:defRPr>
            </a:lvl7pPr>
            <a:lvl8pPr indent="0" lvl="7" marL="0" rtl="0" algn="r">
              <a:spcBef>
                <a:spcPts val="0"/>
              </a:spcBef>
              <a:buNone/>
              <a:defRPr sz="600">
                <a:solidFill>
                  <a:schemeClr val="lt1"/>
                </a:solidFill>
                <a:latin typeface="IBM Plex Sans"/>
                <a:ea typeface="IBM Plex Sans"/>
                <a:cs typeface="IBM Plex Sans"/>
                <a:sym typeface="IBM Plex Sans"/>
              </a:defRPr>
            </a:lvl8pPr>
            <a:lvl9pPr indent="0" lvl="8" marL="0" rtl="0" algn="r">
              <a:spcBef>
                <a:spcPts val="0"/>
              </a:spcBef>
              <a:buNone/>
              <a:defRPr sz="6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box) over image(s)">
  <p:cSld name="title (black box) over image(s)">
    <p:spTree>
      <p:nvGrpSpPr>
        <p:cNvPr id="490" name="Shape 490"/>
        <p:cNvGrpSpPr/>
        <p:nvPr/>
      </p:nvGrpSpPr>
      <p:grpSpPr>
        <a:xfrm>
          <a:off x="0" y="0"/>
          <a:ext cx="0" cy="0"/>
          <a:chOff x="0" y="0"/>
          <a:chExt cx="0" cy="0"/>
        </a:xfrm>
      </p:grpSpPr>
      <p:sp>
        <p:nvSpPr>
          <p:cNvPr id="491" name="Google Shape;491;p75"/>
          <p:cNvSpPr txBox="1"/>
          <p:nvPr>
            <p:ph type="title"/>
          </p:nvPr>
        </p:nvSpPr>
        <p:spPr>
          <a:xfrm>
            <a:off x="0" y="0"/>
            <a:ext cx="9144000" cy="1276500"/>
          </a:xfrm>
          <a:prstGeom prst="rect">
            <a:avLst/>
          </a:prstGeom>
          <a:solidFill>
            <a:schemeClr val="lt2"/>
          </a:solidFill>
          <a:ln>
            <a:noFill/>
          </a:ln>
        </p:spPr>
        <p:txBody>
          <a:bodyPr anchorCtr="0" anchor="t" bIns="210225" lIns="210225" spcFirstLastPara="1" rIns="210225" wrap="square" tIns="205675">
            <a:noAutofit/>
          </a:bodyPr>
          <a:lstStyle>
            <a:lvl1pPr lvl="0" rtl="0" algn="l">
              <a:lnSpc>
                <a:spcPct val="90000"/>
              </a:lnSpc>
              <a:spcBef>
                <a:spcPts val="0"/>
              </a:spcBef>
              <a:spcAft>
                <a:spcPts val="0"/>
              </a:spcAft>
              <a:buSzPts val="700"/>
              <a:buNone/>
              <a:defRPr>
                <a:solidFill>
                  <a:schemeClr val="lt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492" name="Google Shape;492;p75"/>
          <p:cNvSpPr/>
          <p:nvPr>
            <p:ph idx="2" type="pic"/>
          </p:nvPr>
        </p:nvSpPr>
        <p:spPr>
          <a:xfrm>
            <a:off x="0" y="1276350"/>
            <a:ext cx="9144000" cy="3867000"/>
          </a:xfrm>
          <a:prstGeom prst="rect">
            <a:avLst/>
          </a:prstGeom>
          <a:noFill/>
          <a:ln>
            <a:noFill/>
          </a:ln>
        </p:spPr>
      </p:sp>
      <p:sp>
        <p:nvSpPr>
          <p:cNvPr id="493" name="Google Shape;493;p7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94" name="Google Shape;494;p7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ack box) over image(s)">
  <p:cSld name="text (black box) over image(s)">
    <p:spTree>
      <p:nvGrpSpPr>
        <p:cNvPr id="495" name="Shape 495"/>
        <p:cNvGrpSpPr/>
        <p:nvPr/>
      </p:nvGrpSpPr>
      <p:grpSpPr>
        <a:xfrm>
          <a:off x="0" y="0"/>
          <a:ext cx="0" cy="0"/>
          <a:chOff x="0" y="0"/>
          <a:chExt cx="0" cy="0"/>
        </a:xfrm>
      </p:grpSpPr>
      <p:sp>
        <p:nvSpPr>
          <p:cNvPr id="496" name="Google Shape;496;p76"/>
          <p:cNvSpPr/>
          <p:nvPr>
            <p:ph idx="2" type="pic"/>
          </p:nvPr>
        </p:nvSpPr>
        <p:spPr>
          <a:xfrm>
            <a:off x="0" y="0"/>
            <a:ext cx="9144000" cy="5148000"/>
          </a:xfrm>
          <a:prstGeom prst="rect">
            <a:avLst/>
          </a:prstGeom>
          <a:noFill/>
          <a:ln>
            <a:noFill/>
          </a:ln>
        </p:spPr>
      </p:sp>
      <p:sp>
        <p:nvSpPr>
          <p:cNvPr id="497" name="Google Shape;497;p76"/>
          <p:cNvSpPr txBox="1"/>
          <p:nvPr>
            <p:ph idx="1" type="body"/>
          </p:nvPr>
        </p:nvSpPr>
        <p:spPr>
          <a:xfrm>
            <a:off x="-2" y="2571750"/>
            <a:ext cx="2286000" cy="2571900"/>
          </a:xfrm>
          <a:prstGeom prst="rect">
            <a:avLst/>
          </a:prstGeom>
          <a:solidFill>
            <a:schemeClr val="l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Clr>
                <a:schemeClr val="lt1"/>
              </a:buClr>
              <a:buSzPts val="1300"/>
              <a:buNone/>
              <a:defRPr>
                <a:solidFill>
                  <a:schemeClr val="lt1"/>
                </a:solidFill>
              </a:defRPr>
            </a:lvl1pPr>
            <a:lvl2pPr indent="-292100" lvl="1" marL="914400" rtl="0" algn="l">
              <a:lnSpc>
                <a:spcPct val="100000"/>
              </a:lnSpc>
              <a:spcBef>
                <a:spcPts val="1100"/>
              </a:spcBef>
              <a:spcAft>
                <a:spcPts val="0"/>
              </a:spcAft>
              <a:buClr>
                <a:schemeClr val="lt1"/>
              </a:buClr>
              <a:buSzPts val="1000"/>
              <a:buChar char="–"/>
              <a:defRPr sz="1000">
                <a:solidFill>
                  <a:schemeClr val="lt1"/>
                </a:solidFill>
              </a:defRPr>
            </a:lvl2pPr>
            <a:lvl3pPr indent="-292100" lvl="2" marL="1371600" rtl="0" algn="l">
              <a:lnSpc>
                <a:spcPct val="100000"/>
              </a:lnSpc>
              <a:spcBef>
                <a:spcPts val="1100"/>
              </a:spcBef>
              <a:spcAft>
                <a:spcPts val="0"/>
              </a:spcAft>
              <a:buClr>
                <a:schemeClr val="lt1"/>
              </a:buClr>
              <a:buSzPts val="1000"/>
              <a:buChar char="•"/>
              <a:defRPr sz="1000">
                <a:solidFill>
                  <a:schemeClr val="lt1"/>
                </a:solidFill>
              </a:defRPr>
            </a:lvl3pPr>
            <a:lvl4pPr indent="-292100" lvl="3" marL="1828800" rtl="0" algn="l">
              <a:lnSpc>
                <a:spcPct val="100000"/>
              </a:lnSpc>
              <a:spcBef>
                <a:spcPts val="1100"/>
              </a:spcBef>
              <a:spcAft>
                <a:spcPts val="0"/>
              </a:spcAft>
              <a:buClr>
                <a:schemeClr val="lt1"/>
              </a:buClr>
              <a:buSzPts val="1000"/>
              <a:buChar char="–"/>
              <a:defRPr sz="1000">
                <a:solidFill>
                  <a:schemeClr val="lt1"/>
                </a:solidFill>
              </a:defRPr>
            </a:lvl4pPr>
            <a:lvl5pPr indent="-292100" lvl="4" marL="2286000" rtl="0" algn="l">
              <a:lnSpc>
                <a:spcPct val="100000"/>
              </a:lnSpc>
              <a:spcBef>
                <a:spcPts val="1100"/>
              </a:spcBef>
              <a:spcAft>
                <a:spcPts val="0"/>
              </a:spcAft>
              <a:buClr>
                <a:schemeClr val="lt1"/>
              </a:buClr>
              <a:buSzPts val="1000"/>
              <a:buChar char="»"/>
              <a:defRPr sz="1000">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498" name="Google Shape;498;p7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499" name="Google Shape;499;p7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p:cSld name="boxes (4 tall)">
    <p:spTree>
      <p:nvGrpSpPr>
        <p:cNvPr id="500" name="Shape 500"/>
        <p:cNvGrpSpPr/>
        <p:nvPr/>
      </p:nvGrpSpPr>
      <p:grpSpPr>
        <a:xfrm>
          <a:off x="0" y="0"/>
          <a:ext cx="0" cy="0"/>
          <a:chOff x="0" y="0"/>
          <a:chExt cx="0" cy="0"/>
        </a:xfrm>
      </p:grpSpPr>
      <p:sp>
        <p:nvSpPr>
          <p:cNvPr id="501" name="Google Shape;501;p77"/>
          <p:cNvSpPr txBox="1"/>
          <p:nvPr>
            <p:ph idx="1" type="body"/>
          </p:nvPr>
        </p:nvSpPr>
        <p:spPr>
          <a:xfrm>
            <a:off x="0" y="0"/>
            <a:ext cx="2286000" cy="5148000"/>
          </a:xfrm>
          <a:prstGeom prst="rect">
            <a:avLst/>
          </a:prstGeom>
          <a:solidFill>
            <a:schemeClr val="accent2"/>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Clr>
                <a:schemeClr val="dk1"/>
              </a:buClr>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02" name="Google Shape;502;p77"/>
          <p:cNvSpPr txBox="1"/>
          <p:nvPr>
            <p:ph idx="2" type="body"/>
          </p:nvPr>
        </p:nvSpPr>
        <p:spPr>
          <a:xfrm>
            <a:off x="2286000" y="0"/>
            <a:ext cx="2286000" cy="5148000"/>
          </a:xfrm>
          <a:prstGeom prst="rect">
            <a:avLst/>
          </a:prstGeom>
          <a:solidFill>
            <a:srgbClr val="054ADA"/>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03" name="Google Shape;503;p77"/>
          <p:cNvSpPr txBox="1"/>
          <p:nvPr>
            <p:ph idx="3" type="body"/>
          </p:nvPr>
        </p:nvSpPr>
        <p:spPr>
          <a:xfrm>
            <a:off x="4572000" y="0"/>
            <a:ext cx="2286000" cy="5148000"/>
          </a:xfrm>
          <a:prstGeom prst="rect">
            <a:avLst/>
          </a:prstGeom>
          <a:solidFill>
            <a:srgbClr val="0530AD"/>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04" name="Google Shape;504;p77"/>
          <p:cNvSpPr txBox="1"/>
          <p:nvPr>
            <p:ph idx="4" type="body"/>
          </p:nvPr>
        </p:nvSpPr>
        <p:spPr>
          <a:xfrm>
            <a:off x="6858000" y="0"/>
            <a:ext cx="2286000" cy="5148000"/>
          </a:xfrm>
          <a:prstGeom prst="rect">
            <a:avLst/>
          </a:prstGeom>
          <a:solidFill>
            <a:srgbClr val="061F80"/>
          </a:solidFill>
          <a:ln>
            <a:noFill/>
          </a:ln>
        </p:spPr>
        <p:txBody>
          <a:bodyPr anchorCtr="0" anchor="t" bIns="114275" lIns="228525" spcFirstLastPara="1" rIns="228525" wrap="square" tIns="191950">
            <a:noAutofit/>
          </a:bodyPr>
          <a:lstStyle>
            <a:lvl1pPr indent="-228600" lvl="0" marL="457200" rtl="0" algn="l">
              <a:lnSpc>
                <a:spcPct val="100000"/>
              </a:lnSpc>
              <a:spcBef>
                <a:spcPts val="1100"/>
              </a:spcBef>
              <a:spcAft>
                <a:spcPts val="0"/>
              </a:spcAft>
              <a:buSzPts val="1300"/>
              <a:buNone/>
              <a:defRPr>
                <a:solidFill>
                  <a:schemeClr val="dk1"/>
                </a:solidFill>
              </a:defRPr>
            </a:lvl1pPr>
            <a:lvl2pPr indent="-317500" lvl="1" marL="914400" rtl="0" algn="l">
              <a:lnSpc>
                <a:spcPct val="100000"/>
              </a:lnSpc>
              <a:spcBef>
                <a:spcPts val="1100"/>
              </a:spcBef>
              <a:spcAft>
                <a:spcPts val="0"/>
              </a:spcAft>
              <a:buClr>
                <a:schemeClr val="dk1"/>
              </a:buClr>
              <a:buSzPts val="1400"/>
              <a:buChar char="–"/>
              <a:defRPr>
                <a:solidFill>
                  <a:schemeClr val="dk1"/>
                </a:solidFill>
              </a:defRPr>
            </a:lvl2pPr>
            <a:lvl3pPr indent="-317500" lvl="2" marL="1371600" rtl="0" algn="l">
              <a:lnSpc>
                <a:spcPct val="100000"/>
              </a:lnSpc>
              <a:spcBef>
                <a:spcPts val="1100"/>
              </a:spcBef>
              <a:spcAft>
                <a:spcPts val="0"/>
              </a:spcAft>
              <a:buClr>
                <a:schemeClr val="dk1"/>
              </a:buClr>
              <a:buSzPts val="1400"/>
              <a:buChar char="•"/>
              <a:defRPr>
                <a:solidFill>
                  <a:schemeClr val="dk1"/>
                </a:solidFill>
              </a:defRPr>
            </a:lvl3pPr>
            <a:lvl4pPr indent="-317500" lvl="3" marL="1828800" rtl="0" algn="l">
              <a:lnSpc>
                <a:spcPct val="100000"/>
              </a:lnSpc>
              <a:spcBef>
                <a:spcPts val="1100"/>
              </a:spcBef>
              <a:spcAft>
                <a:spcPts val="0"/>
              </a:spcAft>
              <a:buClr>
                <a:schemeClr val="dk1"/>
              </a:buClr>
              <a:buSzPts val="1400"/>
              <a:buChar char="–"/>
              <a:defRPr>
                <a:solidFill>
                  <a:schemeClr val="dk1"/>
                </a:solidFill>
              </a:defRPr>
            </a:lvl4pPr>
            <a:lvl5pPr indent="-317500" lvl="4" marL="2286000" rtl="0" algn="l">
              <a:lnSpc>
                <a:spcPct val="100000"/>
              </a:lnSpc>
              <a:spcBef>
                <a:spcPts val="1100"/>
              </a:spcBef>
              <a:spcAft>
                <a:spcPts val="0"/>
              </a:spcAft>
              <a:buClr>
                <a:schemeClr val="dk1"/>
              </a:buClr>
              <a:buSzPts val="1400"/>
              <a:buChar char="»"/>
              <a:defRPr>
                <a:solidFill>
                  <a:schemeClr val="dk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05" name="Google Shape;505;p7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solidFill>
                  <a:schemeClr val="dk1"/>
                </a:solidFill>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06" name="Google Shape;506;p7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content (3/4)">
  <p:cSld name="title, text (1/4), content (3/4)">
    <p:spTree>
      <p:nvGrpSpPr>
        <p:cNvPr id="507" name="Shape 507"/>
        <p:cNvGrpSpPr/>
        <p:nvPr/>
      </p:nvGrpSpPr>
      <p:grpSpPr>
        <a:xfrm>
          <a:off x="0" y="0"/>
          <a:ext cx="0" cy="0"/>
          <a:chOff x="0" y="0"/>
          <a:chExt cx="0" cy="0"/>
        </a:xfrm>
      </p:grpSpPr>
      <p:sp>
        <p:nvSpPr>
          <p:cNvPr id="508" name="Google Shape;508;p78"/>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509" name="Google Shape;509;p78"/>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10" name="Google Shape;510;p78"/>
          <p:cNvSpPr txBox="1"/>
          <p:nvPr>
            <p:ph idx="2" type="body"/>
          </p:nvPr>
        </p:nvSpPr>
        <p:spPr>
          <a:xfrm>
            <a:off x="2514600" y="1243584"/>
            <a:ext cx="6400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11" name="Google Shape;511;p7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12" name="Google Shape;512;p7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spTree>
      <p:nvGrpSpPr>
        <p:cNvPr id="513" name="Shape 513"/>
        <p:cNvGrpSpPr/>
        <p:nvPr/>
      </p:nvGrpSpPr>
      <p:grpSpPr>
        <a:xfrm>
          <a:off x="0" y="0"/>
          <a:ext cx="0" cy="0"/>
          <a:chOff x="0" y="0"/>
          <a:chExt cx="0" cy="0"/>
        </a:xfrm>
      </p:grpSpPr>
      <p:sp>
        <p:nvSpPr>
          <p:cNvPr id="514" name="Google Shape;514;p79"/>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515" name="Google Shape;515;p79"/>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16" name="Google Shape;516;p79"/>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17" name="Google Shape;517;p79"/>
          <p:cNvSpPr/>
          <p:nvPr>
            <p:ph idx="3" type="pic"/>
          </p:nvPr>
        </p:nvSpPr>
        <p:spPr>
          <a:xfrm>
            <a:off x="4572000" y="0"/>
            <a:ext cx="4572000" cy="5143500"/>
          </a:xfrm>
          <a:prstGeom prst="rect">
            <a:avLst/>
          </a:prstGeom>
          <a:noFill/>
          <a:ln>
            <a:noFill/>
          </a:ln>
        </p:spPr>
      </p:sp>
      <p:sp>
        <p:nvSpPr>
          <p:cNvPr id="518" name="Google Shape;518;p7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19" name="Google Shape;519;p7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spTree>
      <p:nvGrpSpPr>
        <p:cNvPr id="520" name="Shape 520"/>
        <p:cNvGrpSpPr/>
        <p:nvPr/>
      </p:nvGrpSpPr>
      <p:grpSpPr>
        <a:xfrm>
          <a:off x="0" y="0"/>
          <a:ext cx="0" cy="0"/>
          <a:chOff x="0" y="0"/>
          <a:chExt cx="0" cy="0"/>
        </a:xfrm>
      </p:grpSpPr>
      <p:sp>
        <p:nvSpPr>
          <p:cNvPr id="521" name="Google Shape;521;p80"/>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522" name="Google Shape;522;p80"/>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23" name="Google Shape;523;p80"/>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24" name="Google Shape;524;p80"/>
          <p:cNvSpPr txBox="1"/>
          <p:nvPr>
            <p:ph idx="3" type="body"/>
          </p:nvPr>
        </p:nvSpPr>
        <p:spPr>
          <a:xfrm>
            <a:off x="4773168" y="1216152"/>
            <a:ext cx="4142100" cy="327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200"/>
              <a:buNone/>
              <a:defRPr sz="24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25" name="Google Shape;525;p8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26" name="Google Shape;526;p8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527" name="Shape 527"/>
        <p:cNvGrpSpPr/>
        <p:nvPr/>
      </p:nvGrpSpPr>
      <p:grpSpPr>
        <a:xfrm>
          <a:off x="0" y="0"/>
          <a:ext cx="0" cy="0"/>
          <a:chOff x="0" y="0"/>
          <a:chExt cx="0" cy="0"/>
        </a:xfrm>
      </p:grpSpPr>
      <p:sp>
        <p:nvSpPr>
          <p:cNvPr id="528" name="Google Shape;528;p81"/>
          <p:cNvSpPr txBox="1"/>
          <p:nvPr>
            <p:ph idx="1" type="body"/>
          </p:nvPr>
        </p:nvSpPr>
        <p:spPr>
          <a:xfrm>
            <a:off x="219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29" name="Google Shape;529;p8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30" name="Google Shape;530;p8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spTree>
      <p:nvGrpSpPr>
        <p:cNvPr id="531" name="Shape 5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32" name="Shape 532"/>
        <p:cNvGrpSpPr/>
        <p:nvPr/>
      </p:nvGrpSpPr>
      <p:grpSpPr>
        <a:xfrm>
          <a:off x="0" y="0"/>
          <a:ext cx="0" cy="0"/>
          <a:chOff x="0" y="0"/>
          <a:chExt cx="0" cy="0"/>
        </a:xfrm>
      </p:grpSpPr>
      <p:sp>
        <p:nvSpPr>
          <p:cNvPr id="533" name="Google Shape;533;p83"/>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534" name="Google Shape;534;p83"/>
          <p:cNvSpPr txBox="1"/>
          <p:nvPr>
            <p:ph idx="1" type="body"/>
          </p:nvPr>
        </p:nvSpPr>
        <p:spPr>
          <a:xfrm>
            <a:off x="219456" y="1261872"/>
            <a:ext cx="4123800" cy="1309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900"/>
              <a:buNone/>
              <a:defRPr sz="1000"/>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1100"/>
              </a:spcBef>
              <a:spcAft>
                <a:spcPts val="0"/>
              </a:spcAft>
              <a:buSzPts val="1400"/>
              <a:buNone/>
              <a:defRPr/>
            </a:lvl3pPr>
            <a:lvl4pPr indent="-228600" lvl="3" marL="1828800" rtl="0" algn="l">
              <a:lnSpc>
                <a:spcPct val="100000"/>
              </a:lnSpc>
              <a:spcBef>
                <a:spcPts val="1100"/>
              </a:spcBef>
              <a:spcAft>
                <a:spcPts val="0"/>
              </a:spcAft>
              <a:buSzPts val="1400"/>
              <a:buNone/>
              <a:defRPr/>
            </a:lvl4pPr>
            <a:lvl5pPr indent="-228600" lvl="4" marL="2286000" rtl="0" algn="l">
              <a:lnSpc>
                <a:spcPct val="100000"/>
              </a:lnSpc>
              <a:spcBef>
                <a:spcPts val="110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35" name="Google Shape;535;p83"/>
          <p:cNvSpPr txBox="1"/>
          <p:nvPr>
            <p:ph idx="2" type="body"/>
          </p:nvPr>
        </p:nvSpPr>
        <p:spPr>
          <a:xfrm>
            <a:off x="219456" y="3209544"/>
            <a:ext cx="6409800" cy="13077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300"/>
              </a:spcBef>
              <a:spcAft>
                <a:spcPts val="0"/>
              </a:spcAft>
              <a:buSzPts val="500"/>
              <a:buNone/>
              <a:defRPr sz="600"/>
            </a:lvl1pPr>
            <a:lvl2pPr indent="-266700" lvl="1" marL="914400" rtl="0" algn="l">
              <a:lnSpc>
                <a:spcPct val="100000"/>
              </a:lnSpc>
              <a:spcBef>
                <a:spcPts val="1100"/>
              </a:spcBef>
              <a:spcAft>
                <a:spcPts val="0"/>
              </a:spcAft>
              <a:buSzPts val="600"/>
              <a:buChar char="–"/>
              <a:defRPr sz="600"/>
            </a:lvl2pPr>
            <a:lvl3pPr indent="-266700" lvl="2" marL="1371600" rtl="0" algn="l">
              <a:lnSpc>
                <a:spcPct val="100000"/>
              </a:lnSpc>
              <a:spcBef>
                <a:spcPts val="1100"/>
              </a:spcBef>
              <a:spcAft>
                <a:spcPts val="0"/>
              </a:spcAft>
              <a:buSzPts val="600"/>
              <a:buChar char="•"/>
              <a:defRPr sz="600"/>
            </a:lvl3pPr>
            <a:lvl4pPr indent="-266700" lvl="3" marL="1828800" rtl="0" algn="l">
              <a:lnSpc>
                <a:spcPct val="100000"/>
              </a:lnSpc>
              <a:spcBef>
                <a:spcPts val="1100"/>
              </a:spcBef>
              <a:spcAft>
                <a:spcPts val="0"/>
              </a:spcAft>
              <a:buSzPts val="600"/>
              <a:buChar char="–"/>
              <a:defRPr sz="600"/>
            </a:lvl4pPr>
            <a:lvl5pPr indent="-266700" lvl="4" marL="2286000" rtl="0" algn="l">
              <a:lnSpc>
                <a:spcPct val="100000"/>
              </a:lnSpc>
              <a:spcBef>
                <a:spcPts val="1100"/>
              </a:spcBef>
              <a:spcAft>
                <a:spcPts val="0"/>
              </a:spcAft>
              <a:buSzPts val="600"/>
              <a:buChar char="»"/>
              <a:defRPr sz="600"/>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36" name="Google Shape;536;p8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37" name="Google Shape;537;p8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p:cSld name="ibm sign-off">
    <p:spTree>
      <p:nvGrpSpPr>
        <p:cNvPr id="538" name="Shape 538"/>
        <p:cNvGrpSpPr/>
        <p:nvPr/>
      </p:nvGrpSpPr>
      <p:grpSpPr>
        <a:xfrm>
          <a:off x="0" y="0"/>
          <a:ext cx="0" cy="0"/>
          <a:chOff x="0" y="0"/>
          <a:chExt cx="0" cy="0"/>
        </a:xfrm>
      </p:grpSpPr>
      <p:pic>
        <p:nvPicPr>
          <p:cNvPr descr="IBM 8-bar logo" id="539" name="Google Shape;539;p84"/>
          <p:cNvPicPr preferRelativeResize="0"/>
          <p:nvPr/>
        </p:nvPicPr>
        <p:blipFill rotWithShape="1">
          <a:blip r:embed="rId2">
            <a:alphaModFix/>
          </a:blip>
          <a:srcRect b="0" l="0" r="0" t="0"/>
          <a:stretch/>
        </p:blipFill>
        <p:spPr>
          <a:xfrm>
            <a:off x="3923196" y="2312885"/>
            <a:ext cx="1296407" cy="517732"/>
          </a:xfrm>
          <a:prstGeom prst="rect">
            <a:avLst/>
          </a:prstGeom>
          <a:noFill/>
          <a:ln>
            <a:noFill/>
          </a:ln>
        </p:spPr>
      </p:pic>
      <p:sp>
        <p:nvSpPr>
          <p:cNvPr id="540" name="Google Shape;540;p8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541" name="Google Shape;541;p8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542" name="Shape 542"/>
        <p:cNvGrpSpPr/>
        <p:nvPr/>
      </p:nvGrpSpPr>
      <p:grpSpPr>
        <a:xfrm>
          <a:off x="0" y="0"/>
          <a:ext cx="0" cy="0"/>
          <a:chOff x="0" y="0"/>
          <a:chExt cx="0" cy="0"/>
        </a:xfrm>
      </p:grpSpPr>
      <p:sp>
        <p:nvSpPr>
          <p:cNvPr id="543" name="Google Shape;543;p85"/>
          <p:cNvSpPr/>
          <p:nvPr/>
        </p:nvSpPr>
        <p:spPr>
          <a:xfrm flipH="1" rot="10800000">
            <a:off x="0" y="75"/>
            <a:ext cx="9144000" cy="1285800"/>
          </a:xfrm>
          <a:prstGeom prst="rect">
            <a:avLst/>
          </a:prstGeom>
          <a:solidFill>
            <a:schemeClr val="dk2"/>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100">
              <a:solidFill>
                <a:schemeClr val="lt1"/>
              </a:solidFill>
              <a:latin typeface="Arial"/>
              <a:ea typeface="Arial"/>
              <a:cs typeface="Arial"/>
              <a:sym typeface="Arial"/>
            </a:endParaRPr>
          </a:p>
        </p:txBody>
      </p:sp>
      <p:sp>
        <p:nvSpPr>
          <p:cNvPr id="544" name="Google Shape;544;p85"/>
          <p:cNvSpPr txBox="1"/>
          <p:nvPr>
            <p:ph type="title"/>
          </p:nvPr>
        </p:nvSpPr>
        <p:spPr>
          <a:xfrm>
            <a:off x="285750" y="428625"/>
            <a:ext cx="77151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545" name="Google Shape;545;p85"/>
          <p:cNvSpPr txBox="1"/>
          <p:nvPr>
            <p:ph idx="1" type="body"/>
          </p:nvPr>
        </p:nvSpPr>
        <p:spPr>
          <a:xfrm>
            <a:off x="285750" y="1285875"/>
            <a:ext cx="41433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46" name="Google Shape;546;p85"/>
          <p:cNvSpPr txBox="1"/>
          <p:nvPr>
            <p:ph idx="2" type="body"/>
          </p:nvPr>
        </p:nvSpPr>
        <p:spPr>
          <a:xfrm>
            <a:off x="4572000" y="1285875"/>
            <a:ext cx="4286400" cy="328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1300"/>
              <a:buNone/>
              <a:defRPr>
                <a:solidFill>
                  <a:schemeClr val="lt1"/>
                </a:solidFill>
              </a:defRPr>
            </a:lvl1pPr>
            <a:lvl2pPr indent="-317500" lvl="1" marL="914400" rtl="0" algn="l">
              <a:lnSpc>
                <a:spcPct val="100000"/>
              </a:lnSpc>
              <a:spcBef>
                <a:spcPts val="1100"/>
              </a:spcBef>
              <a:spcAft>
                <a:spcPts val="0"/>
              </a:spcAft>
              <a:buSzPts val="1400"/>
              <a:buChar char="–"/>
              <a:defRPr>
                <a:solidFill>
                  <a:schemeClr val="lt1"/>
                </a:solidFill>
              </a:defRPr>
            </a:lvl2pPr>
            <a:lvl3pPr indent="-317500" lvl="2" marL="1371600" rtl="0" algn="l">
              <a:lnSpc>
                <a:spcPct val="100000"/>
              </a:lnSpc>
              <a:spcBef>
                <a:spcPts val="1100"/>
              </a:spcBef>
              <a:spcAft>
                <a:spcPts val="0"/>
              </a:spcAft>
              <a:buSzPts val="1400"/>
              <a:buChar char="•"/>
              <a:defRPr>
                <a:solidFill>
                  <a:schemeClr val="lt1"/>
                </a:solidFill>
              </a:defRPr>
            </a:lvl3pPr>
            <a:lvl4pPr indent="-317500" lvl="3" marL="1828800" rtl="0" algn="l">
              <a:lnSpc>
                <a:spcPct val="100000"/>
              </a:lnSpc>
              <a:spcBef>
                <a:spcPts val="1100"/>
              </a:spcBef>
              <a:spcAft>
                <a:spcPts val="0"/>
              </a:spcAft>
              <a:buSzPts val="1400"/>
              <a:buChar char="–"/>
              <a:defRPr>
                <a:solidFill>
                  <a:schemeClr val="lt1"/>
                </a:solidFill>
              </a:defRPr>
            </a:lvl4pPr>
            <a:lvl5pPr indent="-317500" lvl="4" marL="2286000" rtl="0" algn="l">
              <a:lnSpc>
                <a:spcPct val="100000"/>
              </a:lnSpc>
              <a:spcBef>
                <a:spcPts val="1100"/>
              </a:spcBef>
              <a:spcAft>
                <a:spcPts val="0"/>
              </a:spcAft>
              <a:buSzPts val="1400"/>
              <a:buChar char="»"/>
              <a:defRPr>
                <a:solidFill>
                  <a:schemeClr val="lt1"/>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and Content">
  <p:cSld name="4-1_Title and Content">
    <p:spTree>
      <p:nvGrpSpPr>
        <p:cNvPr id="547" name="Shape 547"/>
        <p:cNvGrpSpPr/>
        <p:nvPr/>
      </p:nvGrpSpPr>
      <p:grpSpPr>
        <a:xfrm>
          <a:off x="0" y="0"/>
          <a:ext cx="0" cy="0"/>
          <a:chOff x="0" y="0"/>
          <a:chExt cx="0" cy="0"/>
        </a:xfrm>
      </p:grpSpPr>
      <p:sp>
        <p:nvSpPr>
          <p:cNvPr id="548" name="Google Shape;548;p86"/>
          <p:cNvSpPr txBox="1"/>
          <p:nvPr>
            <p:ph idx="1" type="body"/>
          </p:nvPr>
        </p:nvSpPr>
        <p:spPr>
          <a:xfrm>
            <a:off x="0" y="2571750"/>
            <a:ext cx="2286000" cy="2571900"/>
          </a:xfrm>
          <a:prstGeom prst="rect">
            <a:avLst/>
          </a:prstGeom>
          <a:solidFill>
            <a:schemeClr val="dk2"/>
          </a:solidFill>
          <a:ln>
            <a:noFill/>
          </a:ln>
        </p:spPr>
        <p:txBody>
          <a:bodyPr anchorCtr="0" anchor="t" bIns="114275" lIns="228525" spcFirstLastPara="1" rIns="114275" wrap="square" tIns="114275">
            <a:noAutofit/>
          </a:bodyPr>
          <a:lstStyle>
            <a:lvl1pPr indent="-228600" lvl="0" marL="457200" rtl="0" algn="l">
              <a:lnSpc>
                <a:spcPct val="100000"/>
              </a:lnSpc>
              <a:spcBef>
                <a:spcPts val="400"/>
              </a:spcBef>
              <a:spcAft>
                <a:spcPts val="0"/>
              </a:spcAft>
              <a:buSzPts val="1100"/>
              <a:buNone/>
              <a:defRPr b="0" i="0" sz="1200">
                <a:solidFill>
                  <a:schemeClr val="lt1"/>
                </a:solidFill>
                <a:latin typeface="IBM Plex Sans"/>
                <a:ea typeface="IBM Plex Sans"/>
                <a:cs typeface="IBM Plex Sans"/>
                <a:sym typeface="IBM Plex Sans"/>
              </a:defRPr>
            </a:lvl1pPr>
            <a:lvl2pPr indent="-317500" lvl="1" marL="914400" rtl="0" algn="l">
              <a:lnSpc>
                <a:spcPct val="100000"/>
              </a:lnSpc>
              <a:spcBef>
                <a:spcPts val="1100"/>
              </a:spcBef>
              <a:spcAft>
                <a:spcPts val="0"/>
              </a:spcAft>
              <a:buSzPts val="1400"/>
              <a:buChar char="–"/>
              <a:defRPr>
                <a:solidFill>
                  <a:schemeClr val="dk2"/>
                </a:solidFill>
              </a:defRPr>
            </a:lvl2pPr>
            <a:lvl3pPr indent="-317500" lvl="2" marL="1371600" rtl="0" algn="l">
              <a:lnSpc>
                <a:spcPct val="100000"/>
              </a:lnSpc>
              <a:spcBef>
                <a:spcPts val="1100"/>
              </a:spcBef>
              <a:spcAft>
                <a:spcPts val="0"/>
              </a:spcAft>
              <a:buSzPts val="1400"/>
              <a:buChar char="•"/>
              <a:defRPr>
                <a:solidFill>
                  <a:schemeClr val="dk2"/>
                </a:solidFill>
              </a:defRPr>
            </a:lvl3pPr>
            <a:lvl4pPr indent="-317500" lvl="3" marL="1828800" rtl="0" algn="l">
              <a:lnSpc>
                <a:spcPct val="100000"/>
              </a:lnSpc>
              <a:spcBef>
                <a:spcPts val="1100"/>
              </a:spcBef>
              <a:spcAft>
                <a:spcPts val="0"/>
              </a:spcAft>
              <a:buSzPts val="1400"/>
              <a:buChar char="–"/>
              <a:defRPr>
                <a:solidFill>
                  <a:schemeClr val="dk2"/>
                </a:solidFill>
              </a:defRPr>
            </a:lvl4pPr>
            <a:lvl5pPr indent="-317500" lvl="4" marL="2286000" rtl="0" algn="l">
              <a:lnSpc>
                <a:spcPct val="100000"/>
              </a:lnSpc>
              <a:spcBef>
                <a:spcPts val="1100"/>
              </a:spcBef>
              <a:spcAft>
                <a:spcPts val="0"/>
              </a:spcAft>
              <a:buSzPts val="1400"/>
              <a:buChar char="»"/>
              <a:defRPr>
                <a:solidFill>
                  <a:schemeClr val="dk2"/>
                </a:solidFill>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49" name="Google Shape;549;p86"/>
          <p:cNvSpPr txBox="1"/>
          <p:nvPr/>
        </p:nvSpPr>
        <p:spPr>
          <a:xfrm>
            <a:off x="0" y="0"/>
            <a:ext cx="4572000" cy="2571900"/>
          </a:xfrm>
          <a:prstGeom prst="rect">
            <a:avLst/>
          </a:prstGeom>
          <a:solidFill>
            <a:srgbClr val="6FA7FF"/>
          </a:solidFill>
          <a:ln>
            <a:noFill/>
          </a:ln>
        </p:spPr>
        <p:txBody>
          <a:bodyPr anchorCtr="0" anchor="t" bIns="142825" lIns="142825" spcFirstLastPara="1" rIns="142825" wrap="square" tIns="125675">
            <a:noAutofit/>
          </a:bodyPr>
          <a:lstStyle/>
          <a:p>
            <a:pPr indent="0" lvl="0" marL="0" marR="0" rtl="0" algn="l">
              <a:lnSpc>
                <a:spcPct val="90000"/>
              </a:lnSpc>
              <a:spcBef>
                <a:spcPts val="0"/>
              </a:spcBef>
              <a:spcAft>
                <a:spcPts val="0"/>
              </a:spcAft>
              <a:buClr>
                <a:schemeClr val="dk2"/>
              </a:buClr>
              <a:buSzPts val="2400"/>
              <a:buFont typeface="IBM Plex Sans"/>
              <a:buNone/>
            </a:pPr>
            <a:r>
              <a:t/>
            </a:r>
            <a:endParaRPr b="0" i="0" sz="2400">
              <a:solidFill>
                <a:schemeClr val="dk2"/>
              </a:solidFill>
              <a:latin typeface="IBM Plex Sans"/>
              <a:ea typeface="IBM Plex Sans"/>
              <a:cs typeface="IBM Plex Sans"/>
              <a:sym typeface="IBM Plex Sans"/>
            </a:endParaRPr>
          </a:p>
        </p:txBody>
      </p:sp>
      <p:sp>
        <p:nvSpPr>
          <p:cNvPr id="550" name="Google Shape;550;p86"/>
          <p:cNvSpPr txBox="1"/>
          <p:nvPr>
            <p:ph type="title"/>
          </p:nvPr>
        </p:nvSpPr>
        <p:spPr>
          <a:xfrm>
            <a:off x="285750" y="428625"/>
            <a:ext cx="4114800" cy="1714500"/>
          </a:xfrm>
          <a:prstGeom prst="rect">
            <a:avLst/>
          </a:prstGeom>
          <a:noFill/>
          <a:ln>
            <a:noFill/>
          </a:ln>
        </p:spPr>
        <p:txBody>
          <a:bodyPr anchorCtr="0" anchor="t" bIns="0" lIns="0" spcFirstLastPara="1" rIns="0" wrap="square" tIns="0">
            <a:noAutofit/>
          </a:bodyPr>
          <a:lstStyle>
            <a:lvl1pPr lvl="0" rtl="0" algn="l">
              <a:lnSpc>
                <a:spcPct val="90000"/>
              </a:lnSpc>
              <a:spcBef>
                <a:spcPts val="400"/>
              </a:spcBef>
              <a:spcAft>
                <a:spcPts val="0"/>
              </a:spcAft>
              <a:buSzPts val="700"/>
              <a:buNone/>
              <a:defRPr b="1">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551" name="Google Shape;551;p86"/>
          <p:cNvSpPr txBox="1"/>
          <p:nvPr>
            <p:ph idx="2" type="body"/>
          </p:nvPr>
        </p:nvSpPr>
        <p:spPr>
          <a:xfrm>
            <a:off x="285750" y="165735"/>
            <a:ext cx="4114800" cy="17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900"/>
              <a:buNone/>
              <a:defRPr b="0" i="0" sz="1000">
                <a:solidFill>
                  <a:srgbClr val="C5C5C5"/>
                </a:solidFill>
                <a:latin typeface="IBM Plex Sans"/>
                <a:ea typeface="IBM Plex Sans"/>
                <a:cs typeface="IBM Plex Sans"/>
                <a:sym typeface="IBM Plex Sans"/>
              </a:defRPr>
            </a:lvl1pPr>
            <a:lvl2pPr indent="-292100" lvl="1" marL="914400" rtl="0" algn="l">
              <a:lnSpc>
                <a:spcPct val="100000"/>
              </a:lnSpc>
              <a:spcBef>
                <a:spcPts val="1100"/>
              </a:spcBef>
              <a:spcAft>
                <a:spcPts val="0"/>
              </a:spcAft>
              <a:buSzPts val="1000"/>
              <a:buChar char="–"/>
              <a:defRPr sz="1000">
                <a:solidFill>
                  <a:schemeClr val="accent1"/>
                </a:solidFill>
              </a:defRPr>
            </a:lvl2pPr>
            <a:lvl3pPr indent="-292100" lvl="2" marL="1371600" rtl="0" algn="l">
              <a:lnSpc>
                <a:spcPct val="100000"/>
              </a:lnSpc>
              <a:spcBef>
                <a:spcPts val="1100"/>
              </a:spcBef>
              <a:spcAft>
                <a:spcPts val="0"/>
              </a:spcAft>
              <a:buSzPts val="1000"/>
              <a:buChar char="•"/>
              <a:defRPr sz="1000">
                <a:solidFill>
                  <a:schemeClr val="accent1"/>
                </a:solidFill>
              </a:defRPr>
            </a:lvl3pPr>
            <a:lvl4pPr indent="-292100" lvl="3" marL="1828800" rtl="0" algn="l">
              <a:lnSpc>
                <a:spcPct val="100000"/>
              </a:lnSpc>
              <a:spcBef>
                <a:spcPts val="1100"/>
              </a:spcBef>
              <a:spcAft>
                <a:spcPts val="0"/>
              </a:spcAft>
              <a:buSzPts val="1000"/>
              <a:buChar char="–"/>
              <a:defRPr sz="1000">
                <a:solidFill>
                  <a:schemeClr val="accent1"/>
                </a:solidFill>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52" name="Google Shape;552;p86"/>
          <p:cNvSpPr txBox="1"/>
          <p:nvPr>
            <p:ph idx="3" type="body"/>
          </p:nvPr>
        </p:nvSpPr>
        <p:spPr>
          <a:xfrm>
            <a:off x="4572000" y="0"/>
            <a:ext cx="2286000" cy="2571900"/>
          </a:xfrm>
          <a:prstGeom prst="rect">
            <a:avLst/>
          </a:prstGeom>
          <a:noFill/>
          <a:ln>
            <a:noFill/>
          </a:ln>
        </p:spPr>
        <p:txBody>
          <a:bodyPr anchorCtr="0" anchor="t" bIns="114275" lIns="114275" spcFirstLastPara="1" rIns="114275" wrap="square" tIns="114275">
            <a:noAutofit/>
          </a:bodyPr>
          <a:lstStyle>
            <a:lvl1pPr indent="-228600" lvl="0" marL="457200" rtl="0" algn="l">
              <a:lnSpc>
                <a:spcPct val="100000"/>
              </a:lnSpc>
              <a:spcBef>
                <a:spcPts val="400"/>
              </a:spcBef>
              <a:spcAft>
                <a:spcPts val="0"/>
              </a:spcAft>
              <a:buSzPts val="1100"/>
              <a:buNone/>
              <a:defRPr b="0" i="0" sz="1200">
                <a:solidFill>
                  <a:schemeClr val="dk2"/>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53" name="Google Shape;553;p86"/>
          <p:cNvSpPr txBox="1"/>
          <p:nvPr>
            <p:ph idx="4" type="body"/>
          </p:nvPr>
        </p:nvSpPr>
        <p:spPr>
          <a:xfrm>
            <a:off x="6858000" y="0"/>
            <a:ext cx="2286000" cy="2571900"/>
          </a:xfrm>
          <a:prstGeom prst="rect">
            <a:avLst/>
          </a:prstGeom>
          <a:solidFill>
            <a:schemeClr val="dk2"/>
          </a:solidFill>
          <a:ln>
            <a:noFill/>
          </a:ln>
        </p:spPr>
        <p:txBody>
          <a:bodyPr anchorCtr="0" anchor="t" bIns="114275" lIns="114275" spcFirstLastPara="1" rIns="114275" wrap="square" tIns="114275">
            <a:noAutofit/>
          </a:bodyPr>
          <a:lstStyle>
            <a:lvl1pPr indent="-228600" lvl="0" marL="457200" rtl="0" algn="l">
              <a:lnSpc>
                <a:spcPct val="100000"/>
              </a:lnSpc>
              <a:spcBef>
                <a:spcPts val="400"/>
              </a:spcBef>
              <a:spcAft>
                <a:spcPts val="0"/>
              </a:spcAft>
              <a:buSzPts val="1100"/>
              <a:buNone/>
              <a:defRPr b="0" i="0" sz="1200">
                <a:solidFill>
                  <a:schemeClr val="lt1"/>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54" name="Google Shape;554;p86"/>
          <p:cNvSpPr txBox="1"/>
          <p:nvPr>
            <p:ph idx="5" type="body"/>
          </p:nvPr>
        </p:nvSpPr>
        <p:spPr>
          <a:xfrm>
            <a:off x="6858000" y="2571750"/>
            <a:ext cx="2286000" cy="2571900"/>
          </a:xfrm>
          <a:prstGeom prst="rect">
            <a:avLst/>
          </a:prstGeom>
          <a:solidFill>
            <a:schemeClr val="lt1"/>
          </a:solidFill>
          <a:ln>
            <a:noFill/>
          </a:ln>
        </p:spPr>
        <p:txBody>
          <a:bodyPr anchorCtr="0" anchor="t" bIns="114275" lIns="114275" spcFirstLastPara="1" rIns="114275" wrap="square" tIns="114275">
            <a:noAutofit/>
          </a:bodyPr>
          <a:lstStyle>
            <a:lvl1pPr indent="-228600" lvl="0" marL="457200" rtl="0" algn="l">
              <a:lnSpc>
                <a:spcPct val="100000"/>
              </a:lnSpc>
              <a:spcBef>
                <a:spcPts val="400"/>
              </a:spcBef>
              <a:spcAft>
                <a:spcPts val="0"/>
              </a:spcAft>
              <a:buSzPts val="1100"/>
              <a:buNone/>
              <a:defRPr b="0" i="0" sz="1200">
                <a:solidFill>
                  <a:schemeClr val="dk2"/>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pic>
        <p:nvPicPr>
          <p:cNvPr id="555" name="Google Shape;555;p86"/>
          <p:cNvPicPr preferRelativeResize="0"/>
          <p:nvPr/>
        </p:nvPicPr>
        <p:blipFill rotWithShape="1">
          <a:blip r:embed="rId2">
            <a:alphaModFix/>
          </a:blip>
          <a:srcRect b="0" l="0" r="0" t="0"/>
          <a:stretch/>
        </p:blipFill>
        <p:spPr>
          <a:xfrm>
            <a:off x="8504257" y="4886340"/>
            <a:ext cx="353497" cy="142876"/>
          </a:xfrm>
          <a:prstGeom prst="rect">
            <a:avLst/>
          </a:prstGeom>
          <a:noFill/>
          <a:ln>
            <a:noFill/>
          </a:ln>
        </p:spPr>
      </p:pic>
      <p:sp>
        <p:nvSpPr>
          <p:cNvPr id="556" name="Google Shape;556;p86"/>
          <p:cNvSpPr txBox="1"/>
          <p:nvPr>
            <p:ph idx="6" type="body"/>
          </p:nvPr>
        </p:nvSpPr>
        <p:spPr>
          <a:xfrm>
            <a:off x="2286000" y="2571750"/>
            <a:ext cx="2286000" cy="2571900"/>
          </a:xfrm>
          <a:prstGeom prst="rect">
            <a:avLst/>
          </a:prstGeom>
          <a:noFill/>
          <a:ln>
            <a:noFill/>
          </a:ln>
        </p:spPr>
        <p:txBody>
          <a:bodyPr anchorCtr="0" anchor="t" bIns="114275" lIns="114275" spcFirstLastPara="1" rIns="114275" wrap="square" tIns="114275">
            <a:noAutofit/>
          </a:bodyPr>
          <a:lstStyle>
            <a:lvl1pPr indent="-228600" lvl="0" marL="457200" rtl="0" algn="l">
              <a:lnSpc>
                <a:spcPct val="100000"/>
              </a:lnSpc>
              <a:spcBef>
                <a:spcPts val="400"/>
              </a:spcBef>
              <a:spcAft>
                <a:spcPts val="0"/>
              </a:spcAft>
              <a:buSzPts val="1100"/>
              <a:buNone/>
              <a:defRPr b="0" i="0" sz="1200">
                <a:solidFill>
                  <a:schemeClr val="dk2"/>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57" name="Google Shape;557;p86"/>
          <p:cNvSpPr txBox="1"/>
          <p:nvPr>
            <p:ph idx="7" type="body"/>
          </p:nvPr>
        </p:nvSpPr>
        <p:spPr>
          <a:xfrm>
            <a:off x="4572000" y="2571750"/>
            <a:ext cx="2286000" cy="2571900"/>
          </a:xfrm>
          <a:prstGeom prst="rect">
            <a:avLst/>
          </a:prstGeom>
          <a:solidFill>
            <a:schemeClr val="dk2"/>
          </a:solidFill>
          <a:ln>
            <a:noFill/>
          </a:ln>
        </p:spPr>
        <p:txBody>
          <a:bodyPr anchorCtr="0" anchor="t" bIns="114275" lIns="114275" spcFirstLastPara="1" rIns="114275" wrap="square" tIns="114275">
            <a:noAutofit/>
          </a:bodyPr>
          <a:lstStyle>
            <a:lvl1pPr indent="-228600" lvl="0" marL="457200" rtl="0" algn="l">
              <a:lnSpc>
                <a:spcPct val="100000"/>
              </a:lnSpc>
              <a:spcBef>
                <a:spcPts val="400"/>
              </a:spcBef>
              <a:spcAft>
                <a:spcPts val="0"/>
              </a:spcAft>
              <a:buSzPts val="1100"/>
              <a:buNone/>
              <a:defRPr b="0" i="0" sz="1200">
                <a:solidFill>
                  <a:schemeClr val="lt1"/>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grpSp>
        <p:nvGrpSpPr>
          <p:cNvPr id="558" name="Google Shape;558;p86"/>
          <p:cNvGrpSpPr/>
          <p:nvPr/>
        </p:nvGrpSpPr>
        <p:grpSpPr>
          <a:xfrm>
            <a:off x="571500" y="4937287"/>
            <a:ext cx="1695844" cy="137813"/>
            <a:chOff x="914400" y="7899655"/>
            <a:chExt cx="2713350" cy="220500"/>
          </a:xfrm>
        </p:grpSpPr>
        <p:sp>
          <p:nvSpPr>
            <p:cNvPr id="559" name="Google Shape;559;p86"/>
            <p:cNvSpPr txBox="1"/>
            <p:nvPr/>
          </p:nvSpPr>
          <p:spPr>
            <a:xfrm>
              <a:off x="914400" y="7900416"/>
              <a:ext cx="2284500" cy="219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500">
                  <a:solidFill>
                    <a:schemeClr val="lt1"/>
                  </a:solidFill>
                  <a:latin typeface="IBM Plex Sans"/>
                  <a:ea typeface="IBM Plex Sans"/>
                  <a:cs typeface="IBM Plex Sans"/>
                  <a:sym typeface="IBM Plex Sans"/>
                </a:rPr>
                <a:t>©</a:t>
              </a:r>
              <a:r>
                <a:rPr b="0" i="0" lang="en-GB" sz="200">
                  <a:solidFill>
                    <a:schemeClr val="lt1"/>
                  </a:solidFill>
                  <a:latin typeface="IBM Plex Sans"/>
                  <a:ea typeface="IBM Plex Sans"/>
                  <a:cs typeface="IBM Plex Sans"/>
                  <a:sym typeface="IBM Plex Sans"/>
                </a:rPr>
                <a:t> </a:t>
              </a:r>
              <a:r>
                <a:rPr b="0" i="0" lang="en-GB" sz="500">
                  <a:solidFill>
                    <a:schemeClr val="lt1"/>
                  </a:solidFill>
                  <a:latin typeface="IBM Plex Sans"/>
                  <a:ea typeface="IBM Plex Sans"/>
                  <a:cs typeface="IBM Plex Sans"/>
                  <a:sym typeface="IBM Plex Sans"/>
                </a:rPr>
                <a:t>2018 IBM Corporation</a:t>
              </a:r>
              <a:r>
                <a:rPr b="0" i="0" lang="en-GB" sz="500">
                  <a:solidFill>
                    <a:schemeClr val="lt1"/>
                  </a:solidFill>
                  <a:latin typeface="IBM Plex Sans"/>
                  <a:ea typeface="IBM Plex Sans"/>
                  <a:cs typeface="IBM Plex Sans"/>
                  <a:sym typeface="IBM Plex Sans"/>
                </a:rPr>
                <a:t>              </a:t>
              </a:r>
              <a:r>
                <a:rPr b="0" i="0" lang="en-GB" sz="500">
                  <a:solidFill>
                    <a:schemeClr val="lt1"/>
                  </a:solidFill>
                  <a:latin typeface="IBM Plex Sans"/>
                  <a:ea typeface="IBM Plex Sans"/>
                  <a:cs typeface="IBM Plex Sans"/>
                  <a:sym typeface="IBM Plex Sans"/>
                </a:rPr>
                <a:t> </a:t>
              </a:r>
              <a:endParaRPr sz="700"/>
            </a:p>
          </p:txBody>
        </p:sp>
        <p:sp>
          <p:nvSpPr>
            <p:cNvPr id="560" name="Google Shape;560;p86"/>
            <p:cNvSpPr txBox="1"/>
            <p:nvPr/>
          </p:nvSpPr>
          <p:spPr>
            <a:xfrm>
              <a:off x="2256150" y="7899655"/>
              <a:ext cx="1371600" cy="220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GB" sz="500">
                  <a:solidFill>
                    <a:schemeClr val="lt1"/>
                  </a:solidFill>
                  <a:latin typeface="IBM Plex Sans"/>
                  <a:ea typeface="IBM Plex Sans"/>
                  <a:cs typeface="IBM Plex Sans"/>
                  <a:sym typeface="IBM Plex Sans"/>
                </a:rPr>
                <a:t> 1 October 2020</a:t>
              </a:r>
              <a:endParaRPr b="0" i="0" sz="500">
                <a:solidFill>
                  <a:schemeClr val="lt1"/>
                </a:solidFill>
                <a:latin typeface="IBM Plex Sans"/>
                <a:ea typeface="IBM Plex Sans"/>
                <a:cs typeface="IBM Plex Sans"/>
                <a:sym typeface="IBM Plex Sans"/>
              </a:endParaRPr>
            </a:p>
          </p:txBody>
        </p:sp>
      </p:grpSp>
      <p:sp>
        <p:nvSpPr>
          <p:cNvPr id="561" name="Google Shape;561;p86"/>
          <p:cNvSpPr txBox="1"/>
          <p:nvPr/>
        </p:nvSpPr>
        <p:spPr>
          <a:xfrm>
            <a:off x="284287" y="4933620"/>
            <a:ext cx="204900" cy="136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GB" sz="500">
                <a:solidFill>
                  <a:schemeClr val="lt1"/>
                </a:solidFill>
                <a:latin typeface="IBM Plex Sans"/>
                <a:ea typeface="IBM Plex Sans"/>
                <a:cs typeface="IBM Plex Sans"/>
                <a:sym typeface="IBM Plex Sans"/>
              </a:rPr>
              <a:t>‹#›</a:t>
            </a:fld>
            <a:endParaRPr b="0" i="0" sz="500">
              <a:solidFill>
                <a:schemeClr val="lt1"/>
              </a:solidFill>
              <a:latin typeface="IBM Plex Sans"/>
              <a:ea typeface="IBM Plex Sans"/>
              <a:cs typeface="IBM Plex Sans"/>
              <a:sym typeface="IBM Plex Sans"/>
            </a:endParaRPr>
          </a:p>
        </p:txBody>
      </p:sp>
      <p:sp>
        <p:nvSpPr>
          <p:cNvPr id="562" name="Google Shape;562;p86"/>
          <p:cNvSpPr txBox="1"/>
          <p:nvPr>
            <p:ph idx="8" type="body"/>
          </p:nvPr>
        </p:nvSpPr>
        <p:spPr>
          <a:xfrm>
            <a:off x="285750" y="4589145"/>
            <a:ext cx="1886100" cy="285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100"/>
              </a:spcBef>
              <a:spcAft>
                <a:spcPts val="0"/>
              </a:spcAft>
              <a:buSzPts val="400"/>
              <a:buNone/>
              <a:defRPr sz="500">
                <a:solidFill>
                  <a:schemeClr val="lt1"/>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1_Title and Content">
  <p:cSld name="1_3-1_Title and Content">
    <p:spTree>
      <p:nvGrpSpPr>
        <p:cNvPr id="563" name="Shape 563"/>
        <p:cNvGrpSpPr/>
        <p:nvPr/>
      </p:nvGrpSpPr>
      <p:grpSpPr>
        <a:xfrm>
          <a:off x="0" y="0"/>
          <a:ext cx="0" cy="0"/>
          <a:chOff x="0" y="0"/>
          <a:chExt cx="0" cy="0"/>
        </a:xfrm>
      </p:grpSpPr>
      <p:sp>
        <p:nvSpPr>
          <p:cNvPr id="564" name="Google Shape;564;p87"/>
          <p:cNvSpPr/>
          <p:nvPr/>
        </p:nvSpPr>
        <p:spPr>
          <a:xfrm flipH="1" rot="10800000">
            <a:off x="0" y="75"/>
            <a:ext cx="9144000" cy="1285800"/>
          </a:xfrm>
          <a:prstGeom prst="rect">
            <a:avLst/>
          </a:prstGeom>
          <a:solidFill>
            <a:schemeClr val="lt1"/>
          </a:solidFill>
          <a:ln>
            <a:noFill/>
          </a:ln>
        </p:spPr>
        <p:txBody>
          <a:bodyPr anchorCtr="0" anchor="ctr" bIns="28575" lIns="57125" spcFirstLastPara="1" rIns="57125" wrap="square" tIns="28575">
            <a:noAutofit/>
          </a:bodyPr>
          <a:lstStyle/>
          <a:p>
            <a:pPr indent="0" lvl="0" marL="0" marR="0" rtl="0" algn="ctr">
              <a:spcBef>
                <a:spcPts val="0"/>
              </a:spcBef>
              <a:spcAft>
                <a:spcPts val="0"/>
              </a:spcAft>
              <a:buNone/>
            </a:pPr>
            <a:r>
              <a:t/>
            </a:r>
            <a:endParaRPr b="0" i="0" sz="1700">
              <a:solidFill>
                <a:schemeClr val="lt1"/>
              </a:solidFill>
              <a:latin typeface="IBM Plex Sans"/>
              <a:ea typeface="IBM Plex Sans"/>
              <a:cs typeface="IBM Plex Sans"/>
              <a:sym typeface="IBM Plex Sans"/>
            </a:endParaRPr>
          </a:p>
        </p:txBody>
      </p:sp>
      <p:sp>
        <p:nvSpPr>
          <p:cNvPr id="565" name="Google Shape;565;p87"/>
          <p:cNvSpPr txBox="1"/>
          <p:nvPr>
            <p:ph idx="1" type="body"/>
          </p:nvPr>
        </p:nvSpPr>
        <p:spPr>
          <a:xfrm>
            <a:off x="285750" y="165735"/>
            <a:ext cx="4114800" cy="171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900"/>
              <a:buNone/>
              <a:defRPr sz="1000">
                <a:solidFill>
                  <a:schemeClr val="accent1"/>
                </a:solidFill>
                <a:latin typeface="IBM Plex Sans"/>
                <a:ea typeface="IBM Plex Sans"/>
                <a:cs typeface="IBM Plex Sans"/>
                <a:sym typeface="IBM Plex Sans"/>
              </a:defRPr>
            </a:lvl1pPr>
            <a:lvl2pPr indent="-292100" lvl="1" marL="914400" rtl="0" algn="l">
              <a:lnSpc>
                <a:spcPct val="100000"/>
              </a:lnSpc>
              <a:spcBef>
                <a:spcPts val="1100"/>
              </a:spcBef>
              <a:spcAft>
                <a:spcPts val="0"/>
              </a:spcAft>
              <a:buSzPts val="1000"/>
              <a:buChar char="–"/>
              <a:defRPr sz="1000">
                <a:solidFill>
                  <a:schemeClr val="accent1"/>
                </a:solidFill>
              </a:defRPr>
            </a:lvl2pPr>
            <a:lvl3pPr indent="-292100" lvl="2" marL="1371600" rtl="0" algn="l">
              <a:lnSpc>
                <a:spcPct val="100000"/>
              </a:lnSpc>
              <a:spcBef>
                <a:spcPts val="1100"/>
              </a:spcBef>
              <a:spcAft>
                <a:spcPts val="0"/>
              </a:spcAft>
              <a:buSzPts val="1000"/>
              <a:buChar char="•"/>
              <a:defRPr sz="1000">
                <a:solidFill>
                  <a:schemeClr val="accent1"/>
                </a:solidFill>
              </a:defRPr>
            </a:lvl3pPr>
            <a:lvl4pPr indent="-292100" lvl="3" marL="1828800" rtl="0" algn="l">
              <a:lnSpc>
                <a:spcPct val="100000"/>
              </a:lnSpc>
              <a:spcBef>
                <a:spcPts val="1100"/>
              </a:spcBef>
              <a:spcAft>
                <a:spcPts val="0"/>
              </a:spcAft>
              <a:buSzPts val="1000"/>
              <a:buChar char="–"/>
              <a:defRPr sz="1000">
                <a:solidFill>
                  <a:schemeClr val="accent1"/>
                </a:solidFill>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66" name="Google Shape;566;p87"/>
          <p:cNvSpPr txBox="1"/>
          <p:nvPr>
            <p:ph idx="2" type="body"/>
          </p:nvPr>
        </p:nvSpPr>
        <p:spPr>
          <a:xfrm>
            <a:off x="285750" y="4589145"/>
            <a:ext cx="4114800" cy="285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100"/>
              </a:spcBef>
              <a:spcAft>
                <a:spcPts val="0"/>
              </a:spcAft>
              <a:buSzPts val="400"/>
              <a:buNone/>
              <a:defRPr sz="500">
                <a:solidFill>
                  <a:schemeClr val="lt1"/>
                </a:solidFill>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567" name="Google Shape;567;p87"/>
          <p:cNvSpPr txBox="1"/>
          <p:nvPr>
            <p:ph type="title"/>
          </p:nvPr>
        </p:nvSpPr>
        <p:spPr>
          <a:xfrm>
            <a:off x="285750" y="428625"/>
            <a:ext cx="8572500" cy="71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dk2"/>
                </a:solidFill>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618" name="Shape 618"/>
        <p:cNvGrpSpPr/>
        <p:nvPr/>
      </p:nvGrpSpPr>
      <p:grpSpPr>
        <a:xfrm>
          <a:off x="0" y="0"/>
          <a:ext cx="0" cy="0"/>
          <a:chOff x="0" y="0"/>
          <a:chExt cx="0" cy="0"/>
        </a:xfrm>
      </p:grpSpPr>
      <p:sp>
        <p:nvSpPr>
          <p:cNvPr id="619" name="Google Shape;619;p8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20" name="Google Shape;620;p8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p:cSld name="ibm sign-off">
    <p:spTree>
      <p:nvGrpSpPr>
        <p:cNvPr id="621" name="Shape 621"/>
        <p:cNvGrpSpPr/>
        <p:nvPr/>
      </p:nvGrpSpPr>
      <p:grpSpPr>
        <a:xfrm>
          <a:off x="0" y="0"/>
          <a:ext cx="0" cy="0"/>
          <a:chOff x="0" y="0"/>
          <a:chExt cx="0" cy="0"/>
        </a:xfrm>
      </p:grpSpPr>
      <p:pic>
        <p:nvPicPr>
          <p:cNvPr descr="IBM 8-bar logo" id="622" name="Google Shape;622;p90"/>
          <p:cNvPicPr preferRelativeResize="0"/>
          <p:nvPr/>
        </p:nvPicPr>
        <p:blipFill rotWithShape="1">
          <a:blip r:embed="rId2">
            <a:alphaModFix/>
          </a:blip>
          <a:srcRect b="0" l="0" r="0" t="0"/>
          <a:stretch/>
        </p:blipFill>
        <p:spPr>
          <a:xfrm>
            <a:off x="3925955" y="2315617"/>
            <a:ext cx="1290900" cy="512269"/>
          </a:xfrm>
          <a:prstGeom prst="rect">
            <a:avLst/>
          </a:prstGeom>
          <a:noFill/>
          <a:ln>
            <a:noFill/>
          </a:ln>
        </p:spPr>
      </p:pic>
      <p:sp>
        <p:nvSpPr>
          <p:cNvPr id="623" name="Google Shape;623;p9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24" name="Google Shape;624;p9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625" name="Shape 625"/>
        <p:cNvGrpSpPr/>
        <p:nvPr/>
      </p:nvGrpSpPr>
      <p:grpSpPr>
        <a:xfrm>
          <a:off x="0" y="0"/>
          <a:ext cx="0" cy="0"/>
          <a:chOff x="0" y="0"/>
          <a:chExt cx="0" cy="0"/>
        </a:xfrm>
      </p:grpSpPr>
      <p:sp>
        <p:nvSpPr>
          <p:cNvPr id="626" name="Google Shape;626;p91"/>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solidFill>
                  <a:schemeClr val="dk1"/>
                </a:solidFill>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27" name="Google Shape;627;p9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pic>
        <p:nvPicPr>
          <p:cNvPr descr="IBM 8-bar logo" id="628" name="Google Shape;628;p91"/>
          <p:cNvPicPr preferRelativeResize="0"/>
          <p:nvPr/>
        </p:nvPicPr>
        <p:blipFill rotWithShape="1">
          <a:blip r:embed="rId2">
            <a:alphaModFix/>
          </a:blip>
          <a:srcRect b="0" l="0" r="0" t="0"/>
          <a:stretch/>
        </p:blipFill>
        <p:spPr>
          <a:xfrm>
            <a:off x="8393813" y="4693078"/>
            <a:ext cx="521107" cy="206791"/>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629" name="Shape 629"/>
        <p:cNvGrpSpPr/>
        <p:nvPr/>
      </p:nvGrpSpPr>
      <p:grpSpPr>
        <a:xfrm>
          <a:off x="0" y="0"/>
          <a:ext cx="0" cy="0"/>
          <a:chOff x="0" y="0"/>
          <a:chExt cx="0" cy="0"/>
        </a:xfrm>
      </p:grpSpPr>
      <p:sp>
        <p:nvSpPr>
          <p:cNvPr id="630" name="Google Shape;630;p92"/>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31" name="Google Shape;631;p9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32" name="Google Shape;632;p9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633" name="Shape 633"/>
        <p:cNvGrpSpPr/>
        <p:nvPr/>
      </p:nvGrpSpPr>
      <p:grpSpPr>
        <a:xfrm>
          <a:off x="0" y="0"/>
          <a:ext cx="0" cy="0"/>
          <a:chOff x="0" y="0"/>
          <a:chExt cx="0" cy="0"/>
        </a:xfrm>
      </p:grpSpPr>
      <p:sp>
        <p:nvSpPr>
          <p:cNvPr id="634" name="Google Shape;634;p93"/>
          <p:cNvSpPr txBox="1"/>
          <p:nvPr>
            <p:ph type="title"/>
          </p:nvPr>
        </p:nvSpPr>
        <p:spPr>
          <a:xfrm>
            <a:off x="210312" y="201168"/>
            <a:ext cx="4142100" cy="80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35" name="Google Shape;635;p93"/>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36" name="Google Shape;636;p93"/>
          <p:cNvSpPr txBox="1"/>
          <p:nvPr>
            <p:ph idx="2" type="body"/>
          </p:nvPr>
        </p:nvSpPr>
        <p:spPr>
          <a:xfrm>
            <a:off x="4791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3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37" name="Google Shape;637;p9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38" name="Google Shape;638;p9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p:cSld name="fact, number">
    <p:spTree>
      <p:nvGrpSpPr>
        <p:cNvPr id="639" name="Shape 639"/>
        <p:cNvGrpSpPr/>
        <p:nvPr/>
      </p:nvGrpSpPr>
      <p:grpSpPr>
        <a:xfrm>
          <a:off x="0" y="0"/>
          <a:ext cx="0" cy="0"/>
          <a:chOff x="0" y="0"/>
          <a:chExt cx="0" cy="0"/>
        </a:xfrm>
      </p:grpSpPr>
      <p:sp>
        <p:nvSpPr>
          <p:cNvPr id="640" name="Google Shape;640;p94"/>
          <p:cNvSpPr txBox="1"/>
          <p:nvPr>
            <p:ph type="title"/>
          </p:nvPr>
        </p:nvSpPr>
        <p:spPr>
          <a:xfrm>
            <a:off x="219456" y="219456"/>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sz="1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41" name="Google Shape;641;p94"/>
          <p:cNvSpPr txBox="1"/>
          <p:nvPr>
            <p:ph idx="1" type="body"/>
          </p:nvPr>
        </p:nvSpPr>
        <p:spPr>
          <a:xfrm>
            <a:off x="137160" y="1133856"/>
            <a:ext cx="4206300" cy="3361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8600"/>
              <a:buNone/>
              <a:defRPr b="1" i="0" sz="9600">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42" name="Google Shape;642;p94"/>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43" name="Google Shape;643;p94"/>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half-image (bleeds)">
  <p:cSld name="fact, number, half-image (bleeds)">
    <p:spTree>
      <p:nvGrpSpPr>
        <p:cNvPr id="644" name="Shape 644"/>
        <p:cNvGrpSpPr/>
        <p:nvPr/>
      </p:nvGrpSpPr>
      <p:grpSpPr>
        <a:xfrm>
          <a:off x="0" y="0"/>
          <a:ext cx="0" cy="0"/>
          <a:chOff x="0" y="0"/>
          <a:chExt cx="0" cy="0"/>
        </a:xfrm>
      </p:grpSpPr>
      <p:sp>
        <p:nvSpPr>
          <p:cNvPr id="645" name="Google Shape;645;p95"/>
          <p:cNvSpPr txBox="1"/>
          <p:nvPr>
            <p:ph type="title"/>
          </p:nvPr>
        </p:nvSpPr>
        <p:spPr>
          <a:xfrm>
            <a:off x="219456" y="219456"/>
            <a:ext cx="4133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sz="1600"/>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46" name="Google Shape;646;p95"/>
          <p:cNvSpPr txBox="1"/>
          <p:nvPr>
            <p:ph idx="1" type="body"/>
          </p:nvPr>
        </p:nvSpPr>
        <p:spPr>
          <a:xfrm>
            <a:off x="137160" y="1133856"/>
            <a:ext cx="4206300" cy="3361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8600"/>
              <a:buNone/>
              <a:defRPr b="1" i="0" sz="9600">
                <a:latin typeface="IBM Plex Sans"/>
                <a:ea typeface="IBM Plex Sans"/>
                <a:cs typeface="IBM Plex Sans"/>
                <a:sym typeface="IBM Plex Sans"/>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47" name="Google Shape;647;p95"/>
          <p:cNvSpPr/>
          <p:nvPr>
            <p:ph idx="2" type="pic"/>
          </p:nvPr>
        </p:nvSpPr>
        <p:spPr>
          <a:xfrm>
            <a:off x="4572000" y="0"/>
            <a:ext cx="4572000" cy="5143500"/>
          </a:xfrm>
          <a:prstGeom prst="rect">
            <a:avLst/>
          </a:prstGeom>
          <a:noFill/>
          <a:ln>
            <a:noFill/>
          </a:ln>
        </p:spPr>
      </p:sp>
      <p:sp>
        <p:nvSpPr>
          <p:cNvPr id="648" name="Google Shape;648;p95"/>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49" name="Google Shape;649;p95"/>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650" name="Shape 650"/>
        <p:cNvGrpSpPr/>
        <p:nvPr/>
      </p:nvGrpSpPr>
      <p:grpSpPr>
        <a:xfrm>
          <a:off x="0" y="0"/>
          <a:ext cx="0" cy="0"/>
          <a:chOff x="0" y="0"/>
          <a:chExt cx="0" cy="0"/>
        </a:xfrm>
      </p:grpSpPr>
      <p:sp>
        <p:nvSpPr>
          <p:cNvPr id="651" name="Google Shape;651;p96"/>
          <p:cNvSpPr txBox="1"/>
          <p:nvPr>
            <p:ph type="title"/>
          </p:nvPr>
        </p:nvSpPr>
        <p:spPr>
          <a:xfrm>
            <a:off x="137161" y="91440"/>
            <a:ext cx="8778300" cy="440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b="1" i="0" sz="9600">
                <a:latin typeface="IBM Plex Sans"/>
                <a:ea typeface="IBM Plex Sans"/>
                <a:cs typeface="IBM Plex Sans"/>
                <a:sym typeface="IBM Plex Sans"/>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52" name="Google Shape;652;p96"/>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600"/>
              <a:buFont typeface="IBM Plex Sans"/>
              <a:buNone/>
              <a:defRPr>
                <a:latin typeface="IBM Plex Sans"/>
                <a:ea typeface="IBM Plex Sans"/>
                <a:cs typeface="IBM Plex Sans"/>
                <a:sym typeface="IBM Plex Sans"/>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53" name="Google Shape;653;p96"/>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600">
                <a:solidFill>
                  <a:schemeClr val="dk1"/>
                </a:solidFill>
                <a:latin typeface="IBM Plex Sans"/>
                <a:ea typeface="IBM Plex Sans"/>
                <a:cs typeface="IBM Plex Sans"/>
                <a:sym typeface="IBM Plex Sans"/>
              </a:defRPr>
            </a:lvl1pPr>
            <a:lvl2pPr indent="0" lvl="1" marL="0" rtl="0" algn="r">
              <a:spcBef>
                <a:spcPts val="0"/>
              </a:spcBef>
              <a:buNone/>
              <a:defRPr sz="600">
                <a:solidFill>
                  <a:schemeClr val="dk1"/>
                </a:solidFill>
                <a:latin typeface="IBM Plex Sans"/>
                <a:ea typeface="IBM Plex Sans"/>
                <a:cs typeface="IBM Plex Sans"/>
                <a:sym typeface="IBM Plex Sans"/>
              </a:defRPr>
            </a:lvl2pPr>
            <a:lvl3pPr indent="0" lvl="2" marL="0" rtl="0" algn="r">
              <a:spcBef>
                <a:spcPts val="0"/>
              </a:spcBef>
              <a:buNone/>
              <a:defRPr sz="600">
                <a:solidFill>
                  <a:schemeClr val="dk1"/>
                </a:solidFill>
                <a:latin typeface="IBM Plex Sans"/>
                <a:ea typeface="IBM Plex Sans"/>
                <a:cs typeface="IBM Plex Sans"/>
                <a:sym typeface="IBM Plex Sans"/>
              </a:defRPr>
            </a:lvl3pPr>
            <a:lvl4pPr indent="0" lvl="3" marL="0" rtl="0" algn="r">
              <a:spcBef>
                <a:spcPts val="0"/>
              </a:spcBef>
              <a:buNone/>
              <a:defRPr sz="600">
                <a:solidFill>
                  <a:schemeClr val="dk1"/>
                </a:solidFill>
                <a:latin typeface="IBM Plex Sans"/>
                <a:ea typeface="IBM Plex Sans"/>
                <a:cs typeface="IBM Plex Sans"/>
                <a:sym typeface="IBM Plex Sans"/>
              </a:defRPr>
            </a:lvl4pPr>
            <a:lvl5pPr indent="0" lvl="4" marL="0" rtl="0" algn="r">
              <a:spcBef>
                <a:spcPts val="0"/>
              </a:spcBef>
              <a:buNone/>
              <a:defRPr sz="600">
                <a:solidFill>
                  <a:schemeClr val="dk1"/>
                </a:solidFill>
                <a:latin typeface="IBM Plex Sans"/>
                <a:ea typeface="IBM Plex Sans"/>
                <a:cs typeface="IBM Plex Sans"/>
                <a:sym typeface="IBM Plex Sans"/>
              </a:defRPr>
            </a:lvl5pPr>
            <a:lvl6pPr indent="0" lvl="5" marL="0" rtl="0" algn="r">
              <a:spcBef>
                <a:spcPts val="0"/>
              </a:spcBef>
              <a:buNone/>
              <a:defRPr sz="600">
                <a:solidFill>
                  <a:schemeClr val="dk1"/>
                </a:solidFill>
                <a:latin typeface="IBM Plex Sans"/>
                <a:ea typeface="IBM Plex Sans"/>
                <a:cs typeface="IBM Plex Sans"/>
                <a:sym typeface="IBM Plex Sans"/>
              </a:defRPr>
            </a:lvl6pPr>
            <a:lvl7pPr indent="0" lvl="6" marL="0" rtl="0" algn="r">
              <a:spcBef>
                <a:spcPts val="0"/>
              </a:spcBef>
              <a:buNone/>
              <a:defRPr sz="600">
                <a:solidFill>
                  <a:schemeClr val="dk1"/>
                </a:solidFill>
                <a:latin typeface="IBM Plex Sans"/>
                <a:ea typeface="IBM Plex Sans"/>
                <a:cs typeface="IBM Plex Sans"/>
                <a:sym typeface="IBM Plex Sans"/>
              </a:defRPr>
            </a:lvl7pPr>
            <a:lvl8pPr indent="0" lvl="7" marL="0" rtl="0" algn="r">
              <a:spcBef>
                <a:spcPts val="0"/>
              </a:spcBef>
              <a:buNone/>
              <a:defRPr sz="600">
                <a:solidFill>
                  <a:schemeClr val="dk1"/>
                </a:solidFill>
                <a:latin typeface="IBM Plex Sans"/>
                <a:ea typeface="IBM Plex Sans"/>
                <a:cs typeface="IBM Plex Sans"/>
                <a:sym typeface="IBM Plex Sans"/>
              </a:defRPr>
            </a:lvl8pPr>
            <a:lvl9pPr indent="0" lvl="8" marL="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54" name="Shape 654"/>
        <p:cNvGrpSpPr/>
        <p:nvPr/>
      </p:nvGrpSpPr>
      <p:grpSpPr>
        <a:xfrm>
          <a:off x="0" y="0"/>
          <a:ext cx="0" cy="0"/>
          <a:chOff x="0" y="0"/>
          <a:chExt cx="0" cy="0"/>
        </a:xfrm>
      </p:grpSpPr>
      <p:sp>
        <p:nvSpPr>
          <p:cNvPr id="655" name="Google Shape;655;p97"/>
          <p:cNvSpPr txBox="1"/>
          <p:nvPr>
            <p:ph type="title"/>
          </p:nvPr>
        </p:nvSpPr>
        <p:spPr>
          <a:xfrm>
            <a:off x="210314" y="201168"/>
            <a:ext cx="55626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56" name="Google Shape;656;p97"/>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57" name="Google Shape;657;p97"/>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title, text">
    <p:spTree>
      <p:nvGrpSpPr>
        <p:cNvPr id="658" name="Shape 658"/>
        <p:cNvGrpSpPr/>
        <p:nvPr/>
      </p:nvGrpSpPr>
      <p:grpSpPr>
        <a:xfrm>
          <a:off x="0" y="0"/>
          <a:ext cx="0" cy="0"/>
          <a:chOff x="0" y="0"/>
          <a:chExt cx="0" cy="0"/>
        </a:xfrm>
      </p:grpSpPr>
      <p:sp>
        <p:nvSpPr>
          <p:cNvPr id="659" name="Google Shape;659;p98"/>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60" name="Google Shape;660;p98"/>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61" name="Google Shape;661;p9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62" name="Google Shape;662;p9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663" name="Shape 663"/>
        <p:cNvGrpSpPr/>
        <p:nvPr/>
      </p:nvGrpSpPr>
      <p:grpSpPr>
        <a:xfrm>
          <a:off x="0" y="0"/>
          <a:ext cx="0" cy="0"/>
          <a:chOff x="0" y="0"/>
          <a:chExt cx="0" cy="0"/>
        </a:xfrm>
      </p:grpSpPr>
      <p:sp>
        <p:nvSpPr>
          <p:cNvPr id="664" name="Google Shape;664;p99"/>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65" name="Google Shape;665;p99"/>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66" name="Google Shape;666;p99"/>
          <p:cNvSpPr txBox="1"/>
          <p:nvPr>
            <p:ph idx="2" type="body"/>
          </p:nvPr>
        </p:nvSpPr>
        <p:spPr>
          <a:xfrm>
            <a:off x="4791457"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67" name="Google Shape;667;p9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68" name="Google Shape;668;p99"/>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spTree>
      <p:nvGrpSpPr>
        <p:cNvPr id="669" name="Shape 669"/>
        <p:cNvGrpSpPr/>
        <p:nvPr/>
      </p:nvGrpSpPr>
      <p:grpSpPr>
        <a:xfrm>
          <a:off x="0" y="0"/>
          <a:ext cx="0" cy="0"/>
          <a:chOff x="0" y="0"/>
          <a:chExt cx="0" cy="0"/>
        </a:xfrm>
      </p:grpSpPr>
      <p:sp>
        <p:nvSpPr>
          <p:cNvPr id="670" name="Google Shape;670;p100"/>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71" name="Google Shape;671;p100"/>
          <p:cNvSpPr txBox="1"/>
          <p:nvPr>
            <p:ph idx="1" type="body"/>
          </p:nvPr>
        </p:nvSpPr>
        <p:spPr>
          <a:xfrm>
            <a:off x="210312" y="1216152"/>
            <a:ext cx="4142100" cy="327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2200"/>
              <a:buNone/>
              <a:defRPr sz="2400"/>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72" name="Google Shape;672;p100"/>
          <p:cNvSpPr txBox="1"/>
          <p:nvPr>
            <p:ph idx="2" type="body"/>
          </p:nvPr>
        </p:nvSpPr>
        <p:spPr>
          <a:xfrm>
            <a:off x="4791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73" name="Google Shape;673;p100"/>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74" name="Google Shape;674;p10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675" name="Shape 675"/>
        <p:cNvGrpSpPr/>
        <p:nvPr/>
      </p:nvGrpSpPr>
      <p:grpSpPr>
        <a:xfrm>
          <a:off x="0" y="0"/>
          <a:ext cx="0" cy="0"/>
          <a:chOff x="0" y="0"/>
          <a:chExt cx="0" cy="0"/>
        </a:xfrm>
      </p:grpSpPr>
      <p:sp>
        <p:nvSpPr>
          <p:cNvPr id="676" name="Google Shape;676;p101"/>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77" name="Google Shape;677;p101"/>
          <p:cNvSpPr txBox="1"/>
          <p:nvPr>
            <p:ph idx="1" type="body"/>
          </p:nvPr>
        </p:nvSpPr>
        <p:spPr>
          <a:xfrm>
            <a:off x="219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78" name="Google Shape;678;p101"/>
          <p:cNvSpPr txBox="1"/>
          <p:nvPr>
            <p:ph idx="2" type="body"/>
          </p:nvPr>
        </p:nvSpPr>
        <p:spPr>
          <a:xfrm>
            <a:off x="2505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79" name="Google Shape;679;p101"/>
          <p:cNvSpPr txBox="1"/>
          <p:nvPr>
            <p:ph idx="3" type="body"/>
          </p:nvPr>
        </p:nvSpPr>
        <p:spPr>
          <a:xfrm>
            <a:off x="4791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80" name="Google Shape;680;p101"/>
          <p:cNvSpPr txBox="1"/>
          <p:nvPr>
            <p:ph idx="4" type="body"/>
          </p:nvPr>
        </p:nvSpPr>
        <p:spPr>
          <a:xfrm>
            <a:off x="7077456" y="1243584"/>
            <a:ext cx="1837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81" name="Google Shape;681;p10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82" name="Google Shape;682;p10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spTree>
      <p:nvGrpSpPr>
        <p:cNvPr id="683" name="Shape 683"/>
        <p:cNvGrpSpPr/>
        <p:nvPr/>
      </p:nvGrpSpPr>
      <p:grpSpPr>
        <a:xfrm>
          <a:off x="0" y="0"/>
          <a:ext cx="0" cy="0"/>
          <a:chOff x="0" y="0"/>
          <a:chExt cx="0" cy="0"/>
        </a:xfrm>
      </p:grpSpPr>
      <p:sp>
        <p:nvSpPr>
          <p:cNvPr id="684" name="Google Shape;684;p102"/>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85" name="Google Shape;685;p102"/>
          <p:cNvSpPr txBox="1"/>
          <p:nvPr>
            <p:ph idx="1" type="body"/>
          </p:nvPr>
        </p:nvSpPr>
        <p:spPr>
          <a:xfrm>
            <a:off x="219456" y="1243584"/>
            <a:ext cx="4123800" cy="325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86" name="Google Shape;686;p102"/>
          <p:cNvSpPr/>
          <p:nvPr>
            <p:ph idx="2" type="pic"/>
          </p:nvPr>
        </p:nvSpPr>
        <p:spPr>
          <a:xfrm>
            <a:off x="4572000" y="0"/>
            <a:ext cx="4572000" cy="5143500"/>
          </a:xfrm>
          <a:prstGeom prst="rect">
            <a:avLst/>
          </a:prstGeom>
          <a:noFill/>
          <a:ln>
            <a:noFill/>
          </a:ln>
        </p:spPr>
      </p:sp>
      <p:sp>
        <p:nvSpPr>
          <p:cNvPr id="687" name="Google Shape;687;p10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88" name="Google Shape;688;p10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narrow columns)">
  <p:cSld name="title, text (two narrow columns)">
    <p:spTree>
      <p:nvGrpSpPr>
        <p:cNvPr id="689" name="Shape 689"/>
        <p:cNvGrpSpPr/>
        <p:nvPr/>
      </p:nvGrpSpPr>
      <p:grpSpPr>
        <a:xfrm>
          <a:off x="0" y="0"/>
          <a:ext cx="0" cy="0"/>
          <a:chOff x="0" y="0"/>
          <a:chExt cx="0" cy="0"/>
        </a:xfrm>
      </p:grpSpPr>
      <p:sp>
        <p:nvSpPr>
          <p:cNvPr id="690" name="Google Shape;690;p103"/>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700"/>
              <a:buNone/>
              <a:defRPr/>
            </a:lvl1pPr>
            <a:lvl2pPr lvl="1" rtl="0" algn="l">
              <a:lnSpc>
                <a:spcPct val="90000"/>
              </a:lnSpc>
              <a:spcBef>
                <a:spcPts val="0"/>
              </a:spcBef>
              <a:spcAft>
                <a:spcPts val="0"/>
              </a:spcAft>
              <a:buSzPts val="700"/>
              <a:buNone/>
              <a:defRPr/>
            </a:lvl2pPr>
            <a:lvl3pPr lvl="2" rtl="0" algn="l">
              <a:lnSpc>
                <a:spcPct val="90000"/>
              </a:lnSpc>
              <a:spcBef>
                <a:spcPts val="0"/>
              </a:spcBef>
              <a:spcAft>
                <a:spcPts val="0"/>
              </a:spcAft>
              <a:buSzPts val="700"/>
              <a:buNone/>
              <a:defRPr/>
            </a:lvl3pPr>
            <a:lvl4pPr lvl="3" rtl="0" algn="l">
              <a:lnSpc>
                <a:spcPct val="90000"/>
              </a:lnSpc>
              <a:spcBef>
                <a:spcPts val="0"/>
              </a:spcBef>
              <a:spcAft>
                <a:spcPts val="0"/>
              </a:spcAft>
              <a:buSzPts val="700"/>
              <a:buNone/>
              <a:defRPr/>
            </a:lvl4pPr>
            <a:lvl5pPr lvl="4" rtl="0" algn="l">
              <a:lnSpc>
                <a:spcPct val="90000"/>
              </a:lnSpc>
              <a:spcBef>
                <a:spcPts val="0"/>
              </a:spcBef>
              <a:spcAft>
                <a:spcPts val="0"/>
              </a:spcAft>
              <a:buSzPts val="700"/>
              <a:buNone/>
              <a:defRPr/>
            </a:lvl5pPr>
            <a:lvl6pPr lvl="5" rtl="0" algn="l">
              <a:lnSpc>
                <a:spcPct val="90000"/>
              </a:lnSpc>
              <a:spcBef>
                <a:spcPts val="0"/>
              </a:spcBef>
              <a:spcAft>
                <a:spcPts val="0"/>
              </a:spcAft>
              <a:buSzPts val="700"/>
              <a:buNone/>
              <a:defRPr/>
            </a:lvl6pPr>
            <a:lvl7pPr lvl="6" rtl="0" algn="l">
              <a:lnSpc>
                <a:spcPct val="90000"/>
              </a:lnSpc>
              <a:spcBef>
                <a:spcPts val="0"/>
              </a:spcBef>
              <a:spcAft>
                <a:spcPts val="0"/>
              </a:spcAft>
              <a:buSzPts val="700"/>
              <a:buNone/>
              <a:defRPr/>
            </a:lvl7pPr>
            <a:lvl8pPr lvl="7" rtl="0" algn="l">
              <a:lnSpc>
                <a:spcPct val="90000"/>
              </a:lnSpc>
              <a:spcBef>
                <a:spcPts val="0"/>
              </a:spcBef>
              <a:spcAft>
                <a:spcPts val="0"/>
              </a:spcAft>
              <a:buSzPts val="700"/>
              <a:buNone/>
              <a:defRPr/>
            </a:lvl8pPr>
            <a:lvl9pPr lvl="8" rtl="0" algn="l">
              <a:lnSpc>
                <a:spcPct val="90000"/>
              </a:lnSpc>
              <a:spcBef>
                <a:spcPts val="0"/>
              </a:spcBef>
              <a:spcAft>
                <a:spcPts val="0"/>
              </a:spcAft>
              <a:buSzPts val="700"/>
              <a:buNone/>
              <a:defRPr/>
            </a:lvl9pPr>
          </a:lstStyle>
          <a:p/>
        </p:txBody>
      </p:sp>
      <p:sp>
        <p:nvSpPr>
          <p:cNvPr id="691" name="Google Shape;691;p103"/>
          <p:cNvSpPr txBox="1"/>
          <p:nvPr>
            <p:ph idx="1" type="body"/>
          </p:nvPr>
        </p:nvSpPr>
        <p:spPr>
          <a:xfrm>
            <a:off x="4791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92" name="Google Shape;692;p103"/>
          <p:cNvSpPr txBox="1"/>
          <p:nvPr>
            <p:ph idx="2" type="body"/>
          </p:nvPr>
        </p:nvSpPr>
        <p:spPr>
          <a:xfrm>
            <a:off x="7077456" y="201168"/>
            <a:ext cx="1837800" cy="429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800"/>
              <a:buNone/>
              <a:defRPr/>
            </a:lvl1pPr>
            <a:lvl2pPr indent="-285750" lvl="1" marL="914400" rtl="0" algn="l">
              <a:lnSpc>
                <a:spcPct val="100000"/>
              </a:lnSpc>
              <a:spcBef>
                <a:spcPts val="1100"/>
              </a:spcBef>
              <a:spcAft>
                <a:spcPts val="0"/>
              </a:spcAft>
              <a:buSzPts val="900"/>
              <a:buChar char="–"/>
              <a:defRPr/>
            </a:lvl2pPr>
            <a:lvl3pPr indent="-285750" lvl="2" marL="1371600" rtl="0" algn="l">
              <a:lnSpc>
                <a:spcPct val="100000"/>
              </a:lnSpc>
              <a:spcBef>
                <a:spcPts val="1100"/>
              </a:spcBef>
              <a:spcAft>
                <a:spcPts val="0"/>
              </a:spcAft>
              <a:buSzPts val="900"/>
              <a:buChar char="•"/>
              <a:defRPr/>
            </a:lvl3pPr>
            <a:lvl4pPr indent="-285750" lvl="3" marL="1828800" rtl="0" algn="l">
              <a:lnSpc>
                <a:spcPct val="100000"/>
              </a:lnSpc>
              <a:spcBef>
                <a:spcPts val="1100"/>
              </a:spcBef>
              <a:spcAft>
                <a:spcPts val="0"/>
              </a:spcAft>
              <a:buSzPts val="900"/>
              <a:buChar char="–"/>
              <a:defRPr/>
            </a:lvl4pPr>
            <a:lvl5pPr indent="-285750" lvl="4" marL="2286000" rtl="0" algn="l">
              <a:lnSpc>
                <a:spcPct val="100000"/>
              </a:lnSpc>
              <a:spcBef>
                <a:spcPts val="1100"/>
              </a:spcBef>
              <a:spcAft>
                <a:spcPts val="0"/>
              </a:spcAft>
              <a:buSzPts val="900"/>
              <a:buChar char="»"/>
              <a:defRPr/>
            </a:lvl5pPr>
            <a:lvl6pPr indent="-285750" lvl="5" marL="2743200" rtl="0" algn="l">
              <a:spcBef>
                <a:spcPts val="200"/>
              </a:spcBef>
              <a:spcAft>
                <a:spcPts val="0"/>
              </a:spcAft>
              <a:buSzPts val="900"/>
              <a:buChar char="»"/>
              <a:defRPr/>
            </a:lvl6pPr>
            <a:lvl7pPr indent="-285750" lvl="6" marL="3200400" rtl="0" algn="l">
              <a:spcBef>
                <a:spcPts val="200"/>
              </a:spcBef>
              <a:spcAft>
                <a:spcPts val="0"/>
              </a:spcAft>
              <a:buSzPts val="900"/>
              <a:buChar char="»"/>
              <a:defRPr/>
            </a:lvl7pPr>
            <a:lvl8pPr indent="-285750" lvl="7" marL="3657600" rtl="0" algn="l">
              <a:spcBef>
                <a:spcPts val="200"/>
              </a:spcBef>
              <a:spcAft>
                <a:spcPts val="0"/>
              </a:spcAft>
              <a:buSzPts val="900"/>
              <a:buChar char="»"/>
              <a:defRPr/>
            </a:lvl8pPr>
            <a:lvl9pPr indent="-285750" lvl="8" marL="4114800" rtl="0" algn="l">
              <a:spcBef>
                <a:spcPts val="200"/>
              </a:spcBef>
              <a:spcAft>
                <a:spcPts val="0"/>
              </a:spcAft>
              <a:buSzPts val="900"/>
              <a:buChar char="»"/>
              <a:defRPr/>
            </a:lvl9pPr>
          </a:lstStyle>
          <a:p/>
        </p:txBody>
      </p:sp>
      <p:sp>
        <p:nvSpPr>
          <p:cNvPr id="693" name="Google Shape;693;p10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900"/>
              <a:buNone/>
              <a:defRPr/>
            </a:lvl1pPr>
            <a:lvl2pPr lvl="1" rtl="0" algn="l">
              <a:spcBef>
                <a:spcPts val="0"/>
              </a:spcBef>
              <a:spcAft>
                <a:spcPts val="0"/>
              </a:spcAft>
              <a:buSzPts val="700"/>
              <a:buNone/>
              <a:defRPr/>
            </a:lvl2pPr>
            <a:lvl3pPr lvl="2" rtl="0" algn="l">
              <a:spcBef>
                <a:spcPts val="0"/>
              </a:spcBef>
              <a:spcAft>
                <a:spcPts val="0"/>
              </a:spcAft>
              <a:buSzPts val="700"/>
              <a:buNone/>
              <a:defRPr/>
            </a:lvl3pPr>
            <a:lvl4pPr lvl="3" rtl="0" algn="l">
              <a:spcBef>
                <a:spcPts val="0"/>
              </a:spcBef>
              <a:spcAft>
                <a:spcPts val="0"/>
              </a:spcAft>
              <a:buSzPts val="700"/>
              <a:buNone/>
              <a:defRPr/>
            </a:lvl4pPr>
            <a:lvl5pPr lvl="4" rtl="0" algn="l">
              <a:spcBef>
                <a:spcPts val="0"/>
              </a:spcBef>
              <a:spcAft>
                <a:spcPts val="0"/>
              </a:spcAft>
              <a:buSzPts val="700"/>
              <a:buNone/>
              <a:defRPr/>
            </a:lvl5pPr>
            <a:lvl6pPr lvl="5" rtl="0" algn="l">
              <a:spcBef>
                <a:spcPts val="0"/>
              </a:spcBef>
              <a:spcAft>
                <a:spcPts val="0"/>
              </a:spcAft>
              <a:buSzPts val="700"/>
              <a:buNone/>
              <a:defRPr/>
            </a:lvl6pPr>
            <a:lvl7pPr lvl="6" rtl="0" algn="l">
              <a:spcBef>
                <a:spcPts val="0"/>
              </a:spcBef>
              <a:spcAft>
                <a:spcPts val="0"/>
              </a:spcAft>
              <a:buSzPts val="700"/>
              <a:buNone/>
              <a:defRPr/>
            </a:lvl7pPr>
            <a:lvl8pPr lvl="7" rtl="0" algn="l">
              <a:spcBef>
                <a:spcPts val="0"/>
              </a:spcBef>
              <a:spcAft>
                <a:spcPts val="0"/>
              </a:spcAft>
              <a:buSzPts val="700"/>
              <a:buNone/>
              <a:defRPr/>
            </a:lvl8pPr>
            <a:lvl9pPr lvl="8" rtl="0" algn="l">
              <a:spcBef>
                <a:spcPts val="0"/>
              </a:spcBef>
              <a:spcAft>
                <a:spcPts val="0"/>
              </a:spcAft>
              <a:buSzPts val="700"/>
              <a:buNone/>
              <a:defRPr/>
            </a:lvl9pPr>
          </a:lstStyle>
          <a:p/>
        </p:txBody>
      </p:sp>
      <p:sp>
        <p:nvSpPr>
          <p:cNvPr id="694" name="Google Shape;694;p10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3.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5" Type="http://schemas.openxmlformats.org/officeDocument/2006/relationships/slideLayout" Target="../slideLayouts/slideLayout54.xml"/><Relationship Id="rId6" Type="http://schemas.openxmlformats.org/officeDocument/2006/relationships/slideLayout" Target="../slideLayouts/slideLayout55.xml"/><Relationship Id="rId29" Type="http://schemas.openxmlformats.org/officeDocument/2006/relationships/slideLayout" Target="../slideLayouts/slideLayout78.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11" Type="http://schemas.openxmlformats.org/officeDocument/2006/relationships/slideLayout" Target="../slideLayouts/slideLayout60.xml"/><Relationship Id="rId33" Type="http://schemas.openxmlformats.org/officeDocument/2006/relationships/slideLayout" Target="../slideLayouts/slideLayout82.xml"/><Relationship Id="rId10" Type="http://schemas.openxmlformats.org/officeDocument/2006/relationships/slideLayout" Target="../slideLayouts/slideLayout59.xml"/><Relationship Id="rId32" Type="http://schemas.openxmlformats.org/officeDocument/2006/relationships/slideLayout" Target="../slideLayouts/slideLayout81.xml"/><Relationship Id="rId13" Type="http://schemas.openxmlformats.org/officeDocument/2006/relationships/slideLayout" Target="../slideLayouts/slideLayout62.xml"/><Relationship Id="rId35" Type="http://schemas.openxmlformats.org/officeDocument/2006/relationships/slideLayout" Target="../slideLayouts/slideLayout84.xml"/><Relationship Id="rId12" Type="http://schemas.openxmlformats.org/officeDocument/2006/relationships/slideLayout" Target="../slideLayouts/slideLayout61.xml"/><Relationship Id="rId34" Type="http://schemas.openxmlformats.org/officeDocument/2006/relationships/slideLayout" Target="../slideLayouts/slideLayout83.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36" Type="http://schemas.openxmlformats.org/officeDocument/2006/relationships/theme" Target="../theme/theme4.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4.xml"/><Relationship Id="rId22" Type="http://schemas.openxmlformats.org/officeDocument/2006/relationships/slideLayout" Target="../slideLayouts/slideLayout106.xml"/><Relationship Id="rId21" Type="http://schemas.openxmlformats.org/officeDocument/2006/relationships/slideLayout" Target="../slideLayouts/slideLayout105.xml"/><Relationship Id="rId24" Type="http://schemas.openxmlformats.org/officeDocument/2006/relationships/slideLayout" Target="../slideLayouts/slideLayout108.xml"/><Relationship Id="rId23" Type="http://schemas.openxmlformats.org/officeDocument/2006/relationships/slideLayout" Target="../slideLayouts/slideLayout107.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26" Type="http://schemas.openxmlformats.org/officeDocument/2006/relationships/slideLayout" Target="../slideLayouts/slideLayout110.xml"/><Relationship Id="rId25" Type="http://schemas.openxmlformats.org/officeDocument/2006/relationships/slideLayout" Target="../slideLayouts/slideLayout109.xml"/><Relationship Id="rId28" Type="http://schemas.openxmlformats.org/officeDocument/2006/relationships/slideLayout" Target="../slideLayouts/slideLayout112.xml"/><Relationship Id="rId27" Type="http://schemas.openxmlformats.org/officeDocument/2006/relationships/slideLayout" Target="../slideLayouts/slideLayout111.xml"/><Relationship Id="rId5" Type="http://schemas.openxmlformats.org/officeDocument/2006/relationships/slideLayout" Target="../slideLayouts/slideLayout89.xml"/><Relationship Id="rId6" Type="http://schemas.openxmlformats.org/officeDocument/2006/relationships/slideLayout" Target="../slideLayouts/slideLayout90.xml"/><Relationship Id="rId29" Type="http://schemas.openxmlformats.org/officeDocument/2006/relationships/slideLayout" Target="../slideLayouts/slideLayout113.xml"/><Relationship Id="rId7" Type="http://schemas.openxmlformats.org/officeDocument/2006/relationships/slideLayout" Target="../slideLayouts/slideLayout91.xml"/><Relationship Id="rId8" Type="http://schemas.openxmlformats.org/officeDocument/2006/relationships/slideLayout" Target="../slideLayouts/slideLayout92.xml"/><Relationship Id="rId31" Type="http://schemas.openxmlformats.org/officeDocument/2006/relationships/slideLayout" Target="../slideLayouts/slideLayout115.xml"/><Relationship Id="rId30" Type="http://schemas.openxmlformats.org/officeDocument/2006/relationships/slideLayout" Target="../slideLayouts/slideLayout114.xml"/><Relationship Id="rId11" Type="http://schemas.openxmlformats.org/officeDocument/2006/relationships/slideLayout" Target="../slideLayouts/slideLayout95.xml"/><Relationship Id="rId33" Type="http://schemas.openxmlformats.org/officeDocument/2006/relationships/slideLayout" Target="../slideLayouts/slideLayout117.xml"/><Relationship Id="rId10" Type="http://schemas.openxmlformats.org/officeDocument/2006/relationships/slideLayout" Target="../slideLayouts/slideLayout94.xml"/><Relationship Id="rId32" Type="http://schemas.openxmlformats.org/officeDocument/2006/relationships/slideLayout" Target="../slideLayouts/slideLayout116.xml"/><Relationship Id="rId13" Type="http://schemas.openxmlformats.org/officeDocument/2006/relationships/slideLayout" Target="../slideLayouts/slideLayout97.xml"/><Relationship Id="rId35" Type="http://schemas.openxmlformats.org/officeDocument/2006/relationships/theme" Target="../theme/theme5.xml"/><Relationship Id="rId12" Type="http://schemas.openxmlformats.org/officeDocument/2006/relationships/slideLayout" Target="../slideLayouts/slideLayout96.xml"/><Relationship Id="rId34" Type="http://schemas.openxmlformats.org/officeDocument/2006/relationships/slideLayout" Target="../slideLayouts/slideLayout118.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9" Type="http://schemas.openxmlformats.org/officeDocument/2006/relationships/slideLayout" Target="../slideLayouts/slideLayout103.xml"/><Relationship Id="rId1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29" Type="http://schemas.openxmlformats.org/officeDocument/2006/relationships/slideLayout" Target="../slideLayouts/slideLayout147.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31" Type="http://schemas.openxmlformats.org/officeDocument/2006/relationships/slideLayout" Target="../slideLayouts/slideLayout149.xml"/><Relationship Id="rId30" Type="http://schemas.openxmlformats.org/officeDocument/2006/relationships/slideLayout" Target="../slideLayouts/slideLayout148.xml"/><Relationship Id="rId11" Type="http://schemas.openxmlformats.org/officeDocument/2006/relationships/slideLayout" Target="../slideLayouts/slideLayout129.xml"/><Relationship Id="rId33" Type="http://schemas.openxmlformats.org/officeDocument/2006/relationships/slideLayout" Target="../slideLayouts/slideLayout151.xml"/><Relationship Id="rId10" Type="http://schemas.openxmlformats.org/officeDocument/2006/relationships/slideLayout" Target="../slideLayouts/slideLayout128.xml"/><Relationship Id="rId32" Type="http://schemas.openxmlformats.org/officeDocument/2006/relationships/slideLayout" Target="../slideLayouts/slideLayout150.xml"/><Relationship Id="rId13" Type="http://schemas.openxmlformats.org/officeDocument/2006/relationships/slideLayout" Target="../slideLayouts/slideLayout131.xml"/><Relationship Id="rId35" Type="http://schemas.openxmlformats.org/officeDocument/2006/relationships/slideLayout" Target="../slideLayouts/slideLayout153.xml"/><Relationship Id="rId12" Type="http://schemas.openxmlformats.org/officeDocument/2006/relationships/slideLayout" Target="../slideLayouts/slideLayout130.xml"/><Relationship Id="rId34" Type="http://schemas.openxmlformats.org/officeDocument/2006/relationships/slideLayout" Target="../slideLayouts/slideLayout152.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36" Type="http://schemas.openxmlformats.org/officeDocument/2006/relationships/theme" Target="../theme/theme6.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700"/>
              <a:buNone/>
              <a:defRPr b="0" i="0" sz="2400" u="none" cap="none" strike="noStrike">
                <a:solidFill>
                  <a:schemeClr val="lt1"/>
                </a:solidFill>
                <a:latin typeface="IBM Plex Sans"/>
                <a:ea typeface="IBM Plex Sans"/>
                <a:cs typeface="IBM Plex Sans"/>
                <a:sym typeface="IBM Plex Sans"/>
              </a:defRPr>
            </a:lvl1pPr>
            <a:lvl2pPr lvl="1"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9pPr>
          </a:lstStyle>
          <a:p/>
        </p:txBody>
      </p:sp>
      <p:sp>
        <p:nvSpPr>
          <p:cNvPr id="62" name="Google Shape;62;p13"/>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chemeClr val="lt1"/>
              </a:buClr>
              <a:buSzPts val="1300"/>
              <a:buFont typeface="Noto Sans Symbols"/>
              <a:buNone/>
              <a:defRPr b="0" i="0" sz="1400" u="none" cap="none" strike="noStrike">
                <a:solidFill>
                  <a:schemeClr val="lt1"/>
                </a:solidFill>
                <a:latin typeface="IBM Plex Sans"/>
                <a:ea typeface="IBM Plex Sans"/>
                <a:cs typeface="IBM Plex Sans"/>
                <a:sym typeface="IBM Plex Sans"/>
              </a:defRPr>
            </a:lvl1pPr>
            <a:lvl2pPr indent="-317500" lvl="1" marL="9144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2pPr>
            <a:lvl3pPr indent="-317500" lvl="2" marL="13716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3pPr>
            <a:lvl4pPr indent="-317500" lvl="3" marL="18288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4pPr>
            <a:lvl5pPr indent="-317500" lvl="4" marL="22860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5pPr>
            <a:lvl6pPr indent="-311150" lvl="5" marL="27432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63" name="Google Shape;63;p13"/>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00"/>
              <a:buFont typeface="IBM Plex Sans"/>
              <a:buNone/>
              <a:defRPr b="0" i="0" sz="6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2pPr>
            <a:lvl3pPr lvl="2"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3pPr>
            <a:lvl4pPr lvl="3"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4pPr>
            <a:lvl5pPr lvl="4"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5pPr>
            <a:lvl6pPr lvl="5"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6pPr>
            <a:lvl7pPr lvl="6"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7pPr>
            <a:lvl8pPr lvl="7"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8pPr>
            <a:lvl9pPr lvl="8"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9pPr>
          </a:lstStyle>
          <a:p/>
        </p:txBody>
      </p:sp>
      <p:sp>
        <p:nvSpPr>
          <p:cNvPr id="64" name="Google Shape;64;p13"/>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u="none" cap="none" strike="noStrike">
                <a:solidFill>
                  <a:schemeClr val="lt1"/>
                </a:solidFill>
                <a:latin typeface="IBM Plex Sans"/>
                <a:ea typeface="IBM Plex Sans"/>
                <a:cs typeface="IBM Plex Sans"/>
                <a:sym typeface="IBM Plex Sans"/>
              </a:defRPr>
            </a:lvl1pPr>
            <a:lvl2pPr indent="0" lvl="1" marL="0" marR="0" rtl="0" algn="r">
              <a:spcBef>
                <a:spcPts val="0"/>
              </a:spcBef>
              <a:buNone/>
              <a:defRPr b="0" i="0" sz="600" u="none" cap="none" strike="noStrike">
                <a:solidFill>
                  <a:schemeClr val="lt1"/>
                </a:solidFill>
                <a:latin typeface="IBM Plex Sans"/>
                <a:ea typeface="IBM Plex Sans"/>
                <a:cs typeface="IBM Plex Sans"/>
                <a:sym typeface="IBM Plex Sans"/>
              </a:defRPr>
            </a:lvl2pPr>
            <a:lvl3pPr indent="0" lvl="2" marL="0" marR="0" rtl="0" algn="r">
              <a:spcBef>
                <a:spcPts val="0"/>
              </a:spcBef>
              <a:buNone/>
              <a:defRPr b="0" i="0" sz="600" u="none" cap="none" strike="noStrike">
                <a:solidFill>
                  <a:schemeClr val="lt1"/>
                </a:solidFill>
                <a:latin typeface="IBM Plex Sans"/>
                <a:ea typeface="IBM Plex Sans"/>
                <a:cs typeface="IBM Plex Sans"/>
                <a:sym typeface="IBM Plex Sans"/>
              </a:defRPr>
            </a:lvl3pPr>
            <a:lvl4pPr indent="0" lvl="3" marL="0" marR="0" rtl="0" algn="r">
              <a:spcBef>
                <a:spcPts val="0"/>
              </a:spcBef>
              <a:buNone/>
              <a:defRPr b="0" i="0" sz="600" u="none" cap="none" strike="noStrike">
                <a:solidFill>
                  <a:schemeClr val="lt1"/>
                </a:solidFill>
                <a:latin typeface="IBM Plex Sans"/>
                <a:ea typeface="IBM Plex Sans"/>
                <a:cs typeface="IBM Plex Sans"/>
                <a:sym typeface="IBM Plex Sans"/>
              </a:defRPr>
            </a:lvl4pPr>
            <a:lvl5pPr indent="0" lvl="4" marL="0" marR="0" rtl="0" algn="r">
              <a:spcBef>
                <a:spcPts val="0"/>
              </a:spcBef>
              <a:buNone/>
              <a:defRPr b="0" i="0" sz="600" u="none" cap="none" strike="noStrike">
                <a:solidFill>
                  <a:schemeClr val="lt1"/>
                </a:solidFill>
                <a:latin typeface="IBM Plex Sans"/>
                <a:ea typeface="IBM Plex Sans"/>
                <a:cs typeface="IBM Plex Sans"/>
                <a:sym typeface="IBM Plex Sans"/>
              </a:defRPr>
            </a:lvl5pPr>
            <a:lvl6pPr indent="0" lvl="5" marL="0" marR="0" rtl="0" algn="r">
              <a:spcBef>
                <a:spcPts val="0"/>
              </a:spcBef>
              <a:buNone/>
              <a:defRPr b="0" i="0" sz="600" u="none" cap="none" strike="noStrike">
                <a:solidFill>
                  <a:schemeClr val="lt1"/>
                </a:solidFill>
                <a:latin typeface="IBM Plex Sans"/>
                <a:ea typeface="IBM Plex Sans"/>
                <a:cs typeface="IBM Plex Sans"/>
                <a:sym typeface="IBM Plex Sans"/>
              </a:defRPr>
            </a:lvl6pPr>
            <a:lvl7pPr indent="0" lvl="6" marL="0" marR="0" rtl="0" algn="r">
              <a:spcBef>
                <a:spcPts val="0"/>
              </a:spcBef>
              <a:buNone/>
              <a:defRPr b="0" i="0" sz="600" u="none" cap="none" strike="noStrike">
                <a:solidFill>
                  <a:schemeClr val="lt1"/>
                </a:solidFill>
                <a:latin typeface="IBM Plex Sans"/>
                <a:ea typeface="IBM Plex Sans"/>
                <a:cs typeface="IBM Plex Sans"/>
                <a:sym typeface="IBM Plex Sans"/>
              </a:defRPr>
            </a:lvl7pPr>
            <a:lvl8pPr indent="0" lvl="7" marL="0" marR="0" rtl="0" algn="r">
              <a:spcBef>
                <a:spcPts val="0"/>
              </a:spcBef>
              <a:buNone/>
              <a:defRPr b="0" i="0" sz="600" u="none" cap="none" strike="noStrike">
                <a:solidFill>
                  <a:schemeClr val="lt1"/>
                </a:solidFill>
                <a:latin typeface="IBM Plex Sans"/>
                <a:ea typeface="IBM Plex Sans"/>
                <a:cs typeface="IBM Plex Sans"/>
                <a:sym typeface="IBM Plex Sans"/>
              </a:defRPr>
            </a:lvl8pPr>
            <a:lvl9pPr indent="0" lvl="8" marL="0" marR="0" rtl="0" algn="r">
              <a:spcBef>
                <a:spcPts val="0"/>
              </a:spcBef>
              <a:buNone/>
              <a:defRPr b="0" i="0" sz="6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grpSp>
        <p:nvGrpSpPr>
          <p:cNvPr descr="Outside edge tick marks for alignment" id="65" name="Google Shape;65;p13"/>
          <p:cNvGrpSpPr/>
          <p:nvPr/>
        </p:nvGrpSpPr>
        <p:grpSpPr>
          <a:xfrm>
            <a:off x="-109790" y="-110490"/>
            <a:ext cx="9364280" cy="5364480"/>
            <a:chOff x="-109790" y="-110490"/>
            <a:chExt cx="9364280" cy="5364480"/>
          </a:xfrm>
        </p:grpSpPr>
        <p:grpSp>
          <p:nvGrpSpPr>
            <p:cNvPr id="66" name="Google Shape;66;p13"/>
            <p:cNvGrpSpPr/>
            <p:nvPr/>
          </p:nvGrpSpPr>
          <p:grpSpPr>
            <a:xfrm>
              <a:off x="228600" y="-110490"/>
              <a:ext cx="8686732" cy="91440"/>
              <a:chOff x="228600" y="-152400"/>
              <a:chExt cx="8686732" cy="152400"/>
            </a:xfrm>
          </p:grpSpPr>
          <p:cxnSp>
            <p:nvCxnSpPr>
              <p:cNvPr id="67" name="Google Shape;67;p1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8" name="Google Shape;68;p1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69" name="Google Shape;69;p1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0" name="Google Shape;70;p1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1" name="Google Shape;71;p1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2" name="Google Shape;72;p1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3" name="Google Shape;73;p1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4" name="Google Shape;74;p1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5" name="Google Shape;75;p1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6" name="Google Shape;76;p1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77" name="Google Shape;77;p1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78" name="Google Shape;78;p13"/>
            <p:cNvGrpSpPr/>
            <p:nvPr/>
          </p:nvGrpSpPr>
          <p:grpSpPr>
            <a:xfrm>
              <a:off x="228600" y="5162550"/>
              <a:ext cx="8686732" cy="91440"/>
              <a:chOff x="228600" y="5143500"/>
              <a:chExt cx="8686732" cy="152400"/>
            </a:xfrm>
          </p:grpSpPr>
          <p:cxnSp>
            <p:nvCxnSpPr>
              <p:cNvPr id="79" name="Google Shape;79;p1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0" name="Google Shape;80;p1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 name="Google Shape;81;p1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 name="Google Shape;82;p1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 name="Google Shape;83;p1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4" name="Google Shape;84;p1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5" name="Google Shape;85;p1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6" name="Google Shape;86;p1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7" name="Google Shape;87;p1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8" name="Google Shape;88;p1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9" name="Google Shape;89;p1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90" name="Google Shape;90;p13"/>
            <p:cNvGrpSpPr/>
            <p:nvPr/>
          </p:nvGrpSpPr>
          <p:grpSpPr>
            <a:xfrm>
              <a:off x="-109790" y="237744"/>
              <a:ext cx="91500" cy="4664456"/>
              <a:chOff x="-109790" y="237744"/>
              <a:chExt cx="91500" cy="4664456"/>
            </a:xfrm>
          </p:grpSpPr>
          <p:cxnSp>
            <p:nvCxnSpPr>
              <p:cNvPr id="91" name="Google Shape;91;p13"/>
              <p:cNvCxnSpPr/>
              <p:nvPr/>
            </p:nvCxnSpPr>
            <p:spPr>
              <a:xfrm rot="10800000">
                <a:off x="-109790" y="653796"/>
                <a:ext cx="91500" cy="0"/>
              </a:xfrm>
              <a:prstGeom prst="straightConnector1">
                <a:avLst/>
              </a:prstGeom>
              <a:noFill/>
              <a:ln cap="flat" cmpd="sng" w="9525">
                <a:solidFill>
                  <a:srgbClr val="BEBEBE"/>
                </a:solidFill>
                <a:prstDash val="solid"/>
                <a:round/>
                <a:headEnd len="sm" w="sm" type="none"/>
                <a:tailEnd len="sm" w="sm" type="none"/>
              </a:ln>
            </p:spPr>
          </p:cxnSp>
          <p:cxnSp>
            <p:nvCxnSpPr>
              <p:cNvPr id="92" name="Google Shape;92;p13"/>
              <p:cNvCxnSpPr/>
              <p:nvPr/>
            </p:nvCxnSpPr>
            <p:spPr>
              <a:xfrm rot="10800000">
                <a:off x="-109790" y="1289304"/>
                <a:ext cx="91500" cy="0"/>
              </a:xfrm>
              <a:prstGeom prst="straightConnector1">
                <a:avLst/>
              </a:prstGeom>
              <a:noFill/>
              <a:ln cap="flat" cmpd="sng" w="9525">
                <a:solidFill>
                  <a:srgbClr val="BEBEBE"/>
                </a:solidFill>
                <a:prstDash val="solid"/>
                <a:round/>
                <a:headEnd len="sm" w="sm" type="none"/>
                <a:tailEnd len="sm" w="sm" type="none"/>
              </a:ln>
            </p:spPr>
          </p:cxnSp>
          <p:cxnSp>
            <p:nvCxnSpPr>
              <p:cNvPr id="93" name="Google Shape;93;p13"/>
              <p:cNvCxnSpPr/>
              <p:nvPr/>
            </p:nvCxnSpPr>
            <p:spPr>
              <a:xfrm rot="10800000">
                <a:off x="-109790" y="1929384"/>
                <a:ext cx="91500" cy="0"/>
              </a:xfrm>
              <a:prstGeom prst="straightConnector1">
                <a:avLst/>
              </a:prstGeom>
              <a:noFill/>
              <a:ln cap="flat" cmpd="sng" w="9525">
                <a:solidFill>
                  <a:srgbClr val="BEBEBE"/>
                </a:solidFill>
                <a:prstDash val="solid"/>
                <a:round/>
                <a:headEnd len="sm" w="sm" type="none"/>
                <a:tailEnd len="sm" w="sm" type="none"/>
              </a:ln>
            </p:spPr>
          </p:cxnSp>
          <p:cxnSp>
            <p:nvCxnSpPr>
              <p:cNvPr id="94" name="Google Shape;94;p13"/>
              <p:cNvCxnSpPr/>
              <p:nvPr/>
            </p:nvCxnSpPr>
            <p:spPr>
              <a:xfrm rot="10800000">
                <a:off x="-109790" y="2570990"/>
                <a:ext cx="91500" cy="0"/>
              </a:xfrm>
              <a:prstGeom prst="straightConnector1">
                <a:avLst/>
              </a:prstGeom>
              <a:noFill/>
              <a:ln cap="flat" cmpd="sng" w="9525">
                <a:solidFill>
                  <a:srgbClr val="BEBEBE"/>
                </a:solidFill>
                <a:prstDash val="solid"/>
                <a:round/>
                <a:headEnd len="sm" w="sm" type="none"/>
                <a:tailEnd len="sm" w="sm" type="none"/>
              </a:ln>
            </p:spPr>
          </p:cxnSp>
          <p:cxnSp>
            <p:nvCxnSpPr>
              <p:cNvPr id="95" name="Google Shape;95;p13"/>
              <p:cNvCxnSpPr/>
              <p:nvPr/>
            </p:nvCxnSpPr>
            <p:spPr>
              <a:xfrm rot="10800000">
                <a:off x="-109790" y="3209544"/>
                <a:ext cx="91500" cy="0"/>
              </a:xfrm>
              <a:prstGeom prst="straightConnector1">
                <a:avLst/>
              </a:prstGeom>
              <a:noFill/>
              <a:ln cap="flat" cmpd="sng" w="9525">
                <a:solidFill>
                  <a:srgbClr val="BEBEBE"/>
                </a:solidFill>
                <a:prstDash val="solid"/>
                <a:round/>
                <a:headEnd len="sm" w="sm" type="none"/>
                <a:tailEnd len="sm" w="sm" type="none"/>
              </a:ln>
            </p:spPr>
          </p:cxnSp>
          <p:cxnSp>
            <p:nvCxnSpPr>
              <p:cNvPr id="96" name="Google Shape;96;p13"/>
              <p:cNvCxnSpPr/>
              <p:nvPr/>
            </p:nvCxnSpPr>
            <p:spPr>
              <a:xfrm rot="10800000">
                <a:off x="-109790" y="3849624"/>
                <a:ext cx="91500" cy="0"/>
              </a:xfrm>
              <a:prstGeom prst="straightConnector1">
                <a:avLst/>
              </a:prstGeom>
              <a:noFill/>
              <a:ln cap="flat" cmpd="sng" w="9525">
                <a:solidFill>
                  <a:srgbClr val="BEBEBE"/>
                </a:solidFill>
                <a:prstDash val="solid"/>
                <a:round/>
                <a:headEnd len="sm" w="sm" type="none"/>
                <a:tailEnd len="sm" w="sm" type="none"/>
              </a:ln>
            </p:spPr>
          </p:cxnSp>
          <p:cxnSp>
            <p:nvCxnSpPr>
              <p:cNvPr id="97" name="Google Shape;97;p13"/>
              <p:cNvCxnSpPr/>
              <p:nvPr/>
            </p:nvCxnSpPr>
            <p:spPr>
              <a:xfrm rot="10800000">
                <a:off x="-109790" y="4494276"/>
                <a:ext cx="91500" cy="0"/>
              </a:xfrm>
              <a:prstGeom prst="straightConnector1">
                <a:avLst/>
              </a:prstGeom>
              <a:noFill/>
              <a:ln cap="flat" cmpd="sng" w="9525">
                <a:solidFill>
                  <a:srgbClr val="BEBEBE"/>
                </a:solidFill>
                <a:prstDash val="solid"/>
                <a:round/>
                <a:headEnd len="sm" w="sm" type="none"/>
                <a:tailEnd len="sm" w="sm" type="none"/>
              </a:ln>
            </p:spPr>
          </p:cxnSp>
          <p:cxnSp>
            <p:nvCxnSpPr>
              <p:cNvPr id="98" name="Google Shape;98;p13"/>
              <p:cNvCxnSpPr/>
              <p:nvPr/>
            </p:nvCxnSpPr>
            <p:spPr>
              <a:xfrm rot="10800000">
                <a:off x="-109790" y="237744"/>
                <a:ext cx="91500" cy="0"/>
              </a:xfrm>
              <a:prstGeom prst="straightConnector1">
                <a:avLst/>
              </a:prstGeom>
              <a:noFill/>
              <a:ln cap="flat" cmpd="sng" w="9525">
                <a:solidFill>
                  <a:srgbClr val="BEBEBE"/>
                </a:solidFill>
                <a:prstDash val="solid"/>
                <a:round/>
                <a:headEnd len="sm" w="sm" type="none"/>
                <a:tailEnd len="sm" w="sm" type="none"/>
              </a:ln>
            </p:spPr>
          </p:cxnSp>
          <p:cxnSp>
            <p:nvCxnSpPr>
              <p:cNvPr id="99" name="Google Shape;99;p13"/>
              <p:cNvCxnSpPr/>
              <p:nvPr/>
            </p:nvCxnSpPr>
            <p:spPr>
              <a:xfrm rot="10800000">
                <a:off x="-109790" y="4902200"/>
                <a:ext cx="91500" cy="0"/>
              </a:xfrm>
              <a:prstGeom prst="straightConnector1">
                <a:avLst/>
              </a:prstGeom>
              <a:noFill/>
              <a:ln cap="flat" cmpd="sng" w="9525">
                <a:solidFill>
                  <a:srgbClr val="BEBEBE"/>
                </a:solidFill>
                <a:prstDash val="solid"/>
                <a:round/>
                <a:headEnd len="sm" w="sm" type="none"/>
                <a:tailEnd len="sm" w="sm" type="none"/>
              </a:ln>
            </p:spPr>
          </p:cxnSp>
        </p:grpSp>
        <p:grpSp>
          <p:nvGrpSpPr>
            <p:cNvPr id="100" name="Google Shape;100;p13"/>
            <p:cNvGrpSpPr/>
            <p:nvPr/>
          </p:nvGrpSpPr>
          <p:grpSpPr>
            <a:xfrm>
              <a:off x="9162990" y="237744"/>
              <a:ext cx="91500" cy="4663440"/>
              <a:chOff x="-109790" y="231394"/>
              <a:chExt cx="91500" cy="4663440"/>
            </a:xfrm>
          </p:grpSpPr>
          <p:cxnSp>
            <p:nvCxnSpPr>
              <p:cNvPr id="101" name="Google Shape;101;p13"/>
              <p:cNvCxnSpPr/>
              <p:nvPr/>
            </p:nvCxnSpPr>
            <p:spPr>
              <a:xfrm rot="10800000">
                <a:off x="-109790" y="647446"/>
                <a:ext cx="91500" cy="0"/>
              </a:xfrm>
              <a:prstGeom prst="straightConnector1">
                <a:avLst/>
              </a:prstGeom>
              <a:noFill/>
              <a:ln cap="flat" cmpd="sng" w="9525">
                <a:solidFill>
                  <a:srgbClr val="BEBEBE"/>
                </a:solidFill>
                <a:prstDash val="solid"/>
                <a:round/>
                <a:headEnd len="sm" w="sm" type="none"/>
                <a:tailEnd len="sm" w="sm" type="none"/>
              </a:ln>
            </p:spPr>
          </p:cxnSp>
          <p:cxnSp>
            <p:nvCxnSpPr>
              <p:cNvPr id="102" name="Google Shape;102;p13"/>
              <p:cNvCxnSpPr/>
              <p:nvPr/>
            </p:nvCxnSpPr>
            <p:spPr>
              <a:xfrm rot="10800000">
                <a:off x="-109790" y="1282954"/>
                <a:ext cx="91500" cy="0"/>
              </a:xfrm>
              <a:prstGeom prst="straightConnector1">
                <a:avLst/>
              </a:prstGeom>
              <a:noFill/>
              <a:ln cap="flat" cmpd="sng" w="9525">
                <a:solidFill>
                  <a:srgbClr val="BEBEBE"/>
                </a:solidFill>
                <a:prstDash val="solid"/>
                <a:round/>
                <a:headEnd len="sm" w="sm" type="none"/>
                <a:tailEnd len="sm" w="sm" type="none"/>
              </a:ln>
            </p:spPr>
          </p:cxnSp>
          <p:cxnSp>
            <p:nvCxnSpPr>
              <p:cNvPr id="103" name="Google Shape;103;p13"/>
              <p:cNvCxnSpPr/>
              <p:nvPr/>
            </p:nvCxnSpPr>
            <p:spPr>
              <a:xfrm rot="10800000">
                <a:off x="-109790" y="1923034"/>
                <a:ext cx="91500" cy="0"/>
              </a:xfrm>
              <a:prstGeom prst="straightConnector1">
                <a:avLst/>
              </a:prstGeom>
              <a:noFill/>
              <a:ln cap="flat" cmpd="sng" w="9525">
                <a:solidFill>
                  <a:srgbClr val="BEBEBE"/>
                </a:solidFill>
                <a:prstDash val="solid"/>
                <a:round/>
                <a:headEnd len="sm" w="sm" type="none"/>
                <a:tailEnd len="sm" w="sm" type="none"/>
              </a:ln>
            </p:spPr>
          </p:cxnSp>
          <p:cxnSp>
            <p:nvCxnSpPr>
              <p:cNvPr id="104" name="Google Shape;104;p13"/>
              <p:cNvCxnSpPr/>
              <p:nvPr/>
            </p:nvCxnSpPr>
            <p:spPr>
              <a:xfrm rot="10800000">
                <a:off x="-109790" y="2563114"/>
                <a:ext cx="91500" cy="0"/>
              </a:xfrm>
              <a:prstGeom prst="straightConnector1">
                <a:avLst/>
              </a:prstGeom>
              <a:noFill/>
              <a:ln cap="flat" cmpd="sng" w="9525">
                <a:solidFill>
                  <a:srgbClr val="BEBEBE"/>
                </a:solidFill>
                <a:prstDash val="solid"/>
                <a:round/>
                <a:headEnd len="sm" w="sm" type="none"/>
                <a:tailEnd len="sm" w="sm" type="none"/>
              </a:ln>
            </p:spPr>
          </p:cxnSp>
          <p:cxnSp>
            <p:nvCxnSpPr>
              <p:cNvPr id="105" name="Google Shape;105;p13"/>
              <p:cNvCxnSpPr/>
              <p:nvPr/>
            </p:nvCxnSpPr>
            <p:spPr>
              <a:xfrm rot="10800000">
                <a:off x="-109790" y="3203194"/>
                <a:ext cx="91500" cy="0"/>
              </a:xfrm>
              <a:prstGeom prst="straightConnector1">
                <a:avLst/>
              </a:prstGeom>
              <a:noFill/>
              <a:ln cap="flat" cmpd="sng" w="9525">
                <a:solidFill>
                  <a:srgbClr val="BEBEBE"/>
                </a:solidFill>
                <a:prstDash val="solid"/>
                <a:round/>
                <a:headEnd len="sm" w="sm" type="none"/>
                <a:tailEnd len="sm" w="sm" type="none"/>
              </a:ln>
            </p:spPr>
          </p:cxnSp>
          <p:cxnSp>
            <p:nvCxnSpPr>
              <p:cNvPr id="106" name="Google Shape;106;p13"/>
              <p:cNvCxnSpPr/>
              <p:nvPr/>
            </p:nvCxnSpPr>
            <p:spPr>
              <a:xfrm rot="10800000">
                <a:off x="-109790" y="3843274"/>
                <a:ext cx="91500" cy="0"/>
              </a:xfrm>
              <a:prstGeom prst="straightConnector1">
                <a:avLst/>
              </a:prstGeom>
              <a:noFill/>
              <a:ln cap="flat" cmpd="sng" w="9525">
                <a:solidFill>
                  <a:srgbClr val="BEBEBE"/>
                </a:solidFill>
                <a:prstDash val="solid"/>
                <a:round/>
                <a:headEnd len="sm" w="sm" type="none"/>
                <a:tailEnd len="sm" w="sm" type="none"/>
              </a:ln>
            </p:spPr>
          </p:cxnSp>
          <p:cxnSp>
            <p:nvCxnSpPr>
              <p:cNvPr id="107" name="Google Shape;107;p13"/>
              <p:cNvCxnSpPr/>
              <p:nvPr/>
            </p:nvCxnSpPr>
            <p:spPr>
              <a:xfrm rot="10800000">
                <a:off x="-109790" y="4487926"/>
                <a:ext cx="91500" cy="0"/>
              </a:xfrm>
              <a:prstGeom prst="straightConnector1">
                <a:avLst/>
              </a:prstGeom>
              <a:noFill/>
              <a:ln cap="flat" cmpd="sng" w="9525">
                <a:solidFill>
                  <a:srgbClr val="BEBEBE"/>
                </a:solidFill>
                <a:prstDash val="solid"/>
                <a:round/>
                <a:headEnd len="sm" w="sm" type="none"/>
                <a:tailEnd len="sm" w="sm" type="none"/>
              </a:ln>
            </p:spPr>
          </p:cxnSp>
          <p:cxnSp>
            <p:nvCxnSpPr>
              <p:cNvPr id="108" name="Google Shape;108;p13"/>
              <p:cNvCxnSpPr/>
              <p:nvPr/>
            </p:nvCxnSpPr>
            <p:spPr>
              <a:xfrm rot="10800000">
                <a:off x="-109790" y="231394"/>
                <a:ext cx="91500" cy="0"/>
              </a:xfrm>
              <a:prstGeom prst="straightConnector1">
                <a:avLst/>
              </a:prstGeom>
              <a:noFill/>
              <a:ln cap="flat" cmpd="sng" w="9525">
                <a:solidFill>
                  <a:srgbClr val="BEBEBE"/>
                </a:solidFill>
                <a:prstDash val="solid"/>
                <a:round/>
                <a:headEnd len="sm" w="sm" type="none"/>
                <a:tailEnd len="sm" w="sm" type="none"/>
              </a:ln>
            </p:spPr>
          </p:cxnSp>
          <p:cxnSp>
            <p:nvCxnSpPr>
              <p:cNvPr id="109" name="Google Shape;109;p13"/>
              <p:cNvCxnSpPr/>
              <p:nvPr/>
            </p:nvCxnSpPr>
            <p:spPr>
              <a:xfrm rot="10800000">
                <a:off x="-109790" y="4894834"/>
                <a:ext cx="91500" cy="0"/>
              </a:xfrm>
              <a:prstGeom prst="straightConnector1">
                <a:avLst/>
              </a:prstGeom>
              <a:noFill/>
              <a:ln cap="flat" cmpd="sng" w="9525">
                <a:solidFill>
                  <a:srgbClr val="BEBEBE"/>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19" name="Shape 319"/>
        <p:cNvGrpSpPr/>
        <p:nvPr/>
      </p:nvGrpSpPr>
      <p:grpSpPr>
        <a:xfrm>
          <a:off x="0" y="0"/>
          <a:ext cx="0" cy="0"/>
          <a:chOff x="0" y="0"/>
          <a:chExt cx="0" cy="0"/>
        </a:xfrm>
      </p:grpSpPr>
      <p:sp>
        <p:nvSpPr>
          <p:cNvPr id="320" name="Google Shape;320;p52"/>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700"/>
              <a:buNone/>
              <a:defRPr b="0" i="0" sz="2400" u="none" cap="none" strike="noStrike">
                <a:solidFill>
                  <a:schemeClr val="lt1"/>
                </a:solidFill>
                <a:latin typeface="IBM Plex Sans"/>
                <a:ea typeface="IBM Plex Sans"/>
                <a:cs typeface="IBM Plex Sans"/>
                <a:sym typeface="IBM Plex Sans"/>
              </a:defRPr>
            </a:lvl1pPr>
            <a:lvl2pPr lvl="1"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9pPr>
          </a:lstStyle>
          <a:p/>
        </p:txBody>
      </p:sp>
      <p:sp>
        <p:nvSpPr>
          <p:cNvPr id="321" name="Google Shape;321;p52"/>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chemeClr val="lt1"/>
              </a:buClr>
              <a:buSzPts val="1300"/>
              <a:buFont typeface="Noto Sans Symbols"/>
              <a:buNone/>
              <a:defRPr b="0" i="0" sz="1400" u="none" cap="none" strike="noStrike">
                <a:solidFill>
                  <a:schemeClr val="lt1"/>
                </a:solidFill>
                <a:latin typeface="IBM Plex Sans"/>
                <a:ea typeface="IBM Plex Sans"/>
                <a:cs typeface="IBM Plex Sans"/>
                <a:sym typeface="IBM Plex Sans"/>
              </a:defRPr>
            </a:lvl1pPr>
            <a:lvl2pPr indent="-317500" lvl="1" marL="9144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2pPr>
            <a:lvl3pPr indent="-317500" lvl="2" marL="13716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3pPr>
            <a:lvl4pPr indent="-317500" lvl="3" marL="18288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4pPr>
            <a:lvl5pPr indent="-317500" lvl="4" marL="22860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5pPr>
            <a:lvl6pPr indent="-311150" lvl="5" marL="27432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322" name="Google Shape;322;p52"/>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00"/>
              <a:buFont typeface="IBM Plex Sans"/>
              <a:buNone/>
              <a:defRPr b="0" i="0" sz="6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2pPr>
            <a:lvl3pPr lvl="2"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3pPr>
            <a:lvl4pPr lvl="3"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4pPr>
            <a:lvl5pPr lvl="4"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5pPr>
            <a:lvl6pPr lvl="5"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6pPr>
            <a:lvl7pPr lvl="6"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7pPr>
            <a:lvl8pPr lvl="7"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8pPr>
            <a:lvl9pPr lvl="8"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9pPr>
          </a:lstStyle>
          <a:p/>
        </p:txBody>
      </p:sp>
      <p:sp>
        <p:nvSpPr>
          <p:cNvPr id="323" name="Google Shape;323;p52"/>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u="none" cap="none" strike="noStrike">
                <a:solidFill>
                  <a:schemeClr val="lt1"/>
                </a:solidFill>
                <a:latin typeface="IBM Plex Sans"/>
                <a:ea typeface="IBM Plex Sans"/>
                <a:cs typeface="IBM Plex Sans"/>
                <a:sym typeface="IBM Plex Sans"/>
              </a:defRPr>
            </a:lvl1pPr>
            <a:lvl2pPr indent="0" lvl="1" marL="0" marR="0" rtl="0" algn="r">
              <a:spcBef>
                <a:spcPts val="0"/>
              </a:spcBef>
              <a:buNone/>
              <a:defRPr b="0" i="0" sz="600" u="none" cap="none" strike="noStrike">
                <a:solidFill>
                  <a:schemeClr val="lt1"/>
                </a:solidFill>
                <a:latin typeface="IBM Plex Sans"/>
                <a:ea typeface="IBM Plex Sans"/>
                <a:cs typeface="IBM Plex Sans"/>
                <a:sym typeface="IBM Plex Sans"/>
              </a:defRPr>
            </a:lvl2pPr>
            <a:lvl3pPr indent="0" lvl="2" marL="0" marR="0" rtl="0" algn="r">
              <a:spcBef>
                <a:spcPts val="0"/>
              </a:spcBef>
              <a:buNone/>
              <a:defRPr b="0" i="0" sz="600" u="none" cap="none" strike="noStrike">
                <a:solidFill>
                  <a:schemeClr val="lt1"/>
                </a:solidFill>
                <a:latin typeface="IBM Plex Sans"/>
                <a:ea typeface="IBM Plex Sans"/>
                <a:cs typeface="IBM Plex Sans"/>
                <a:sym typeface="IBM Plex Sans"/>
              </a:defRPr>
            </a:lvl3pPr>
            <a:lvl4pPr indent="0" lvl="3" marL="0" marR="0" rtl="0" algn="r">
              <a:spcBef>
                <a:spcPts val="0"/>
              </a:spcBef>
              <a:buNone/>
              <a:defRPr b="0" i="0" sz="600" u="none" cap="none" strike="noStrike">
                <a:solidFill>
                  <a:schemeClr val="lt1"/>
                </a:solidFill>
                <a:latin typeface="IBM Plex Sans"/>
                <a:ea typeface="IBM Plex Sans"/>
                <a:cs typeface="IBM Plex Sans"/>
                <a:sym typeface="IBM Plex Sans"/>
              </a:defRPr>
            </a:lvl4pPr>
            <a:lvl5pPr indent="0" lvl="4" marL="0" marR="0" rtl="0" algn="r">
              <a:spcBef>
                <a:spcPts val="0"/>
              </a:spcBef>
              <a:buNone/>
              <a:defRPr b="0" i="0" sz="600" u="none" cap="none" strike="noStrike">
                <a:solidFill>
                  <a:schemeClr val="lt1"/>
                </a:solidFill>
                <a:latin typeface="IBM Plex Sans"/>
                <a:ea typeface="IBM Plex Sans"/>
                <a:cs typeface="IBM Plex Sans"/>
                <a:sym typeface="IBM Plex Sans"/>
              </a:defRPr>
            </a:lvl5pPr>
            <a:lvl6pPr indent="0" lvl="5" marL="0" marR="0" rtl="0" algn="r">
              <a:spcBef>
                <a:spcPts val="0"/>
              </a:spcBef>
              <a:buNone/>
              <a:defRPr b="0" i="0" sz="600" u="none" cap="none" strike="noStrike">
                <a:solidFill>
                  <a:schemeClr val="lt1"/>
                </a:solidFill>
                <a:latin typeface="IBM Plex Sans"/>
                <a:ea typeface="IBM Plex Sans"/>
                <a:cs typeface="IBM Plex Sans"/>
                <a:sym typeface="IBM Plex Sans"/>
              </a:defRPr>
            </a:lvl6pPr>
            <a:lvl7pPr indent="0" lvl="6" marL="0" marR="0" rtl="0" algn="r">
              <a:spcBef>
                <a:spcPts val="0"/>
              </a:spcBef>
              <a:buNone/>
              <a:defRPr b="0" i="0" sz="600" u="none" cap="none" strike="noStrike">
                <a:solidFill>
                  <a:schemeClr val="lt1"/>
                </a:solidFill>
                <a:latin typeface="IBM Plex Sans"/>
                <a:ea typeface="IBM Plex Sans"/>
                <a:cs typeface="IBM Plex Sans"/>
                <a:sym typeface="IBM Plex Sans"/>
              </a:defRPr>
            </a:lvl7pPr>
            <a:lvl8pPr indent="0" lvl="7" marL="0" marR="0" rtl="0" algn="r">
              <a:spcBef>
                <a:spcPts val="0"/>
              </a:spcBef>
              <a:buNone/>
              <a:defRPr b="0" i="0" sz="600" u="none" cap="none" strike="noStrike">
                <a:solidFill>
                  <a:schemeClr val="lt1"/>
                </a:solidFill>
                <a:latin typeface="IBM Plex Sans"/>
                <a:ea typeface="IBM Plex Sans"/>
                <a:cs typeface="IBM Plex Sans"/>
                <a:sym typeface="IBM Plex Sans"/>
              </a:defRPr>
            </a:lvl8pPr>
            <a:lvl9pPr indent="0" lvl="8" marL="0" marR="0" rtl="0" algn="r">
              <a:spcBef>
                <a:spcPts val="0"/>
              </a:spcBef>
              <a:buNone/>
              <a:defRPr b="0" i="0" sz="6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grpSp>
        <p:nvGrpSpPr>
          <p:cNvPr descr="Outside edge tick marks for alignment" id="324" name="Google Shape;324;p52"/>
          <p:cNvGrpSpPr/>
          <p:nvPr/>
        </p:nvGrpSpPr>
        <p:grpSpPr>
          <a:xfrm>
            <a:off x="-109790" y="-110490"/>
            <a:ext cx="9364280" cy="5364480"/>
            <a:chOff x="-109790" y="-110490"/>
            <a:chExt cx="9364280" cy="5364480"/>
          </a:xfrm>
        </p:grpSpPr>
        <p:grpSp>
          <p:nvGrpSpPr>
            <p:cNvPr id="325" name="Google Shape;325;p52"/>
            <p:cNvGrpSpPr/>
            <p:nvPr/>
          </p:nvGrpSpPr>
          <p:grpSpPr>
            <a:xfrm>
              <a:off x="228600" y="-110490"/>
              <a:ext cx="8686732" cy="91440"/>
              <a:chOff x="228600" y="-152400"/>
              <a:chExt cx="8686732" cy="152400"/>
            </a:xfrm>
          </p:grpSpPr>
          <p:cxnSp>
            <p:nvCxnSpPr>
              <p:cNvPr id="326" name="Google Shape;326;p52"/>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27" name="Google Shape;327;p52"/>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28" name="Google Shape;328;p52"/>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29" name="Google Shape;329;p52"/>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0" name="Google Shape;330;p52"/>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1" name="Google Shape;331;p52"/>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2" name="Google Shape;332;p52"/>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3" name="Google Shape;333;p52"/>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4" name="Google Shape;334;p52"/>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5" name="Google Shape;335;p52"/>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6" name="Google Shape;336;p52"/>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337" name="Google Shape;337;p52"/>
            <p:cNvGrpSpPr/>
            <p:nvPr/>
          </p:nvGrpSpPr>
          <p:grpSpPr>
            <a:xfrm>
              <a:off x="228600" y="5162550"/>
              <a:ext cx="8686732" cy="91440"/>
              <a:chOff x="228600" y="5143500"/>
              <a:chExt cx="8686732" cy="152400"/>
            </a:xfrm>
          </p:grpSpPr>
          <p:cxnSp>
            <p:nvCxnSpPr>
              <p:cNvPr id="338" name="Google Shape;338;p52"/>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39" name="Google Shape;339;p52"/>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0" name="Google Shape;340;p52"/>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1" name="Google Shape;341;p52"/>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2" name="Google Shape;342;p52"/>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3" name="Google Shape;343;p52"/>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4" name="Google Shape;344;p52"/>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5" name="Google Shape;345;p52"/>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6" name="Google Shape;346;p52"/>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7" name="Google Shape;347;p52"/>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348" name="Google Shape;348;p52"/>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349" name="Google Shape;349;p52"/>
            <p:cNvGrpSpPr/>
            <p:nvPr/>
          </p:nvGrpSpPr>
          <p:grpSpPr>
            <a:xfrm>
              <a:off x="-109790" y="237744"/>
              <a:ext cx="91500" cy="4664456"/>
              <a:chOff x="-109790" y="237744"/>
              <a:chExt cx="91500" cy="4664456"/>
            </a:xfrm>
          </p:grpSpPr>
          <p:cxnSp>
            <p:nvCxnSpPr>
              <p:cNvPr id="350" name="Google Shape;350;p52"/>
              <p:cNvCxnSpPr/>
              <p:nvPr/>
            </p:nvCxnSpPr>
            <p:spPr>
              <a:xfrm rot="10800000">
                <a:off x="-109790" y="653796"/>
                <a:ext cx="91500" cy="0"/>
              </a:xfrm>
              <a:prstGeom prst="straightConnector1">
                <a:avLst/>
              </a:prstGeom>
              <a:noFill/>
              <a:ln cap="flat" cmpd="sng" w="9525">
                <a:solidFill>
                  <a:srgbClr val="BEBEBE"/>
                </a:solidFill>
                <a:prstDash val="solid"/>
                <a:round/>
                <a:headEnd len="sm" w="sm" type="none"/>
                <a:tailEnd len="sm" w="sm" type="none"/>
              </a:ln>
            </p:spPr>
          </p:cxnSp>
          <p:cxnSp>
            <p:nvCxnSpPr>
              <p:cNvPr id="351" name="Google Shape;351;p52"/>
              <p:cNvCxnSpPr/>
              <p:nvPr/>
            </p:nvCxnSpPr>
            <p:spPr>
              <a:xfrm rot="10800000">
                <a:off x="-109790" y="1289304"/>
                <a:ext cx="91500" cy="0"/>
              </a:xfrm>
              <a:prstGeom prst="straightConnector1">
                <a:avLst/>
              </a:prstGeom>
              <a:noFill/>
              <a:ln cap="flat" cmpd="sng" w="9525">
                <a:solidFill>
                  <a:srgbClr val="BEBEBE"/>
                </a:solidFill>
                <a:prstDash val="solid"/>
                <a:round/>
                <a:headEnd len="sm" w="sm" type="none"/>
                <a:tailEnd len="sm" w="sm" type="none"/>
              </a:ln>
            </p:spPr>
          </p:cxnSp>
          <p:cxnSp>
            <p:nvCxnSpPr>
              <p:cNvPr id="352" name="Google Shape;352;p52"/>
              <p:cNvCxnSpPr/>
              <p:nvPr/>
            </p:nvCxnSpPr>
            <p:spPr>
              <a:xfrm rot="10800000">
                <a:off x="-109790" y="1929384"/>
                <a:ext cx="91500" cy="0"/>
              </a:xfrm>
              <a:prstGeom prst="straightConnector1">
                <a:avLst/>
              </a:prstGeom>
              <a:noFill/>
              <a:ln cap="flat" cmpd="sng" w="9525">
                <a:solidFill>
                  <a:srgbClr val="BEBEBE"/>
                </a:solidFill>
                <a:prstDash val="solid"/>
                <a:round/>
                <a:headEnd len="sm" w="sm" type="none"/>
                <a:tailEnd len="sm" w="sm" type="none"/>
              </a:ln>
            </p:spPr>
          </p:cxnSp>
          <p:cxnSp>
            <p:nvCxnSpPr>
              <p:cNvPr id="353" name="Google Shape;353;p52"/>
              <p:cNvCxnSpPr/>
              <p:nvPr/>
            </p:nvCxnSpPr>
            <p:spPr>
              <a:xfrm rot="10800000">
                <a:off x="-109790" y="2570990"/>
                <a:ext cx="91500" cy="0"/>
              </a:xfrm>
              <a:prstGeom prst="straightConnector1">
                <a:avLst/>
              </a:prstGeom>
              <a:noFill/>
              <a:ln cap="flat" cmpd="sng" w="9525">
                <a:solidFill>
                  <a:srgbClr val="BEBEBE"/>
                </a:solidFill>
                <a:prstDash val="solid"/>
                <a:round/>
                <a:headEnd len="sm" w="sm" type="none"/>
                <a:tailEnd len="sm" w="sm" type="none"/>
              </a:ln>
            </p:spPr>
          </p:cxnSp>
          <p:cxnSp>
            <p:nvCxnSpPr>
              <p:cNvPr id="354" name="Google Shape;354;p52"/>
              <p:cNvCxnSpPr/>
              <p:nvPr/>
            </p:nvCxnSpPr>
            <p:spPr>
              <a:xfrm rot="10800000">
                <a:off x="-109790" y="3209544"/>
                <a:ext cx="91500" cy="0"/>
              </a:xfrm>
              <a:prstGeom prst="straightConnector1">
                <a:avLst/>
              </a:prstGeom>
              <a:noFill/>
              <a:ln cap="flat" cmpd="sng" w="9525">
                <a:solidFill>
                  <a:srgbClr val="BEBEBE"/>
                </a:solidFill>
                <a:prstDash val="solid"/>
                <a:round/>
                <a:headEnd len="sm" w="sm" type="none"/>
                <a:tailEnd len="sm" w="sm" type="none"/>
              </a:ln>
            </p:spPr>
          </p:cxnSp>
          <p:cxnSp>
            <p:nvCxnSpPr>
              <p:cNvPr id="355" name="Google Shape;355;p52"/>
              <p:cNvCxnSpPr/>
              <p:nvPr/>
            </p:nvCxnSpPr>
            <p:spPr>
              <a:xfrm rot="10800000">
                <a:off x="-109790" y="3849624"/>
                <a:ext cx="91500" cy="0"/>
              </a:xfrm>
              <a:prstGeom prst="straightConnector1">
                <a:avLst/>
              </a:prstGeom>
              <a:noFill/>
              <a:ln cap="flat" cmpd="sng" w="9525">
                <a:solidFill>
                  <a:srgbClr val="BEBEBE"/>
                </a:solidFill>
                <a:prstDash val="solid"/>
                <a:round/>
                <a:headEnd len="sm" w="sm" type="none"/>
                <a:tailEnd len="sm" w="sm" type="none"/>
              </a:ln>
            </p:spPr>
          </p:cxnSp>
          <p:cxnSp>
            <p:nvCxnSpPr>
              <p:cNvPr id="356" name="Google Shape;356;p52"/>
              <p:cNvCxnSpPr/>
              <p:nvPr/>
            </p:nvCxnSpPr>
            <p:spPr>
              <a:xfrm rot="10800000">
                <a:off x="-109790" y="4494276"/>
                <a:ext cx="91500" cy="0"/>
              </a:xfrm>
              <a:prstGeom prst="straightConnector1">
                <a:avLst/>
              </a:prstGeom>
              <a:noFill/>
              <a:ln cap="flat" cmpd="sng" w="9525">
                <a:solidFill>
                  <a:srgbClr val="BEBEBE"/>
                </a:solidFill>
                <a:prstDash val="solid"/>
                <a:round/>
                <a:headEnd len="sm" w="sm" type="none"/>
                <a:tailEnd len="sm" w="sm" type="none"/>
              </a:ln>
            </p:spPr>
          </p:cxnSp>
          <p:cxnSp>
            <p:nvCxnSpPr>
              <p:cNvPr id="357" name="Google Shape;357;p52"/>
              <p:cNvCxnSpPr/>
              <p:nvPr/>
            </p:nvCxnSpPr>
            <p:spPr>
              <a:xfrm rot="10800000">
                <a:off x="-109790" y="237744"/>
                <a:ext cx="91500" cy="0"/>
              </a:xfrm>
              <a:prstGeom prst="straightConnector1">
                <a:avLst/>
              </a:prstGeom>
              <a:noFill/>
              <a:ln cap="flat" cmpd="sng" w="9525">
                <a:solidFill>
                  <a:srgbClr val="BEBEBE"/>
                </a:solidFill>
                <a:prstDash val="solid"/>
                <a:round/>
                <a:headEnd len="sm" w="sm" type="none"/>
                <a:tailEnd len="sm" w="sm" type="none"/>
              </a:ln>
            </p:spPr>
          </p:cxnSp>
          <p:cxnSp>
            <p:nvCxnSpPr>
              <p:cNvPr id="358" name="Google Shape;358;p52"/>
              <p:cNvCxnSpPr/>
              <p:nvPr/>
            </p:nvCxnSpPr>
            <p:spPr>
              <a:xfrm rot="10800000">
                <a:off x="-109790" y="4902200"/>
                <a:ext cx="91500" cy="0"/>
              </a:xfrm>
              <a:prstGeom prst="straightConnector1">
                <a:avLst/>
              </a:prstGeom>
              <a:noFill/>
              <a:ln cap="flat" cmpd="sng" w="9525">
                <a:solidFill>
                  <a:srgbClr val="BEBEBE"/>
                </a:solidFill>
                <a:prstDash val="solid"/>
                <a:round/>
                <a:headEnd len="sm" w="sm" type="none"/>
                <a:tailEnd len="sm" w="sm" type="none"/>
              </a:ln>
            </p:spPr>
          </p:cxnSp>
        </p:grpSp>
        <p:grpSp>
          <p:nvGrpSpPr>
            <p:cNvPr id="359" name="Google Shape;359;p52"/>
            <p:cNvGrpSpPr/>
            <p:nvPr/>
          </p:nvGrpSpPr>
          <p:grpSpPr>
            <a:xfrm>
              <a:off x="9162990" y="237744"/>
              <a:ext cx="91500" cy="4663440"/>
              <a:chOff x="-109790" y="231394"/>
              <a:chExt cx="91500" cy="4663440"/>
            </a:xfrm>
          </p:grpSpPr>
          <p:cxnSp>
            <p:nvCxnSpPr>
              <p:cNvPr id="360" name="Google Shape;360;p52"/>
              <p:cNvCxnSpPr/>
              <p:nvPr/>
            </p:nvCxnSpPr>
            <p:spPr>
              <a:xfrm rot="10800000">
                <a:off x="-109790" y="647446"/>
                <a:ext cx="91500" cy="0"/>
              </a:xfrm>
              <a:prstGeom prst="straightConnector1">
                <a:avLst/>
              </a:prstGeom>
              <a:noFill/>
              <a:ln cap="flat" cmpd="sng" w="9525">
                <a:solidFill>
                  <a:srgbClr val="BEBEBE"/>
                </a:solidFill>
                <a:prstDash val="solid"/>
                <a:round/>
                <a:headEnd len="sm" w="sm" type="none"/>
                <a:tailEnd len="sm" w="sm" type="none"/>
              </a:ln>
            </p:spPr>
          </p:cxnSp>
          <p:cxnSp>
            <p:nvCxnSpPr>
              <p:cNvPr id="361" name="Google Shape;361;p52"/>
              <p:cNvCxnSpPr/>
              <p:nvPr/>
            </p:nvCxnSpPr>
            <p:spPr>
              <a:xfrm rot="10800000">
                <a:off x="-109790" y="1282954"/>
                <a:ext cx="91500" cy="0"/>
              </a:xfrm>
              <a:prstGeom prst="straightConnector1">
                <a:avLst/>
              </a:prstGeom>
              <a:noFill/>
              <a:ln cap="flat" cmpd="sng" w="9525">
                <a:solidFill>
                  <a:srgbClr val="BEBEBE"/>
                </a:solidFill>
                <a:prstDash val="solid"/>
                <a:round/>
                <a:headEnd len="sm" w="sm" type="none"/>
                <a:tailEnd len="sm" w="sm" type="none"/>
              </a:ln>
            </p:spPr>
          </p:cxnSp>
          <p:cxnSp>
            <p:nvCxnSpPr>
              <p:cNvPr id="362" name="Google Shape;362;p52"/>
              <p:cNvCxnSpPr/>
              <p:nvPr/>
            </p:nvCxnSpPr>
            <p:spPr>
              <a:xfrm rot="10800000">
                <a:off x="-109790" y="1923034"/>
                <a:ext cx="91500" cy="0"/>
              </a:xfrm>
              <a:prstGeom prst="straightConnector1">
                <a:avLst/>
              </a:prstGeom>
              <a:noFill/>
              <a:ln cap="flat" cmpd="sng" w="9525">
                <a:solidFill>
                  <a:srgbClr val="BEBEBE"/>
                </a:solidFill>
                <a:prstDash val="solid"/>
                <a:round/>
                <a:headEnd len="sm" w="sm" type="none"/>
                <a:tailEnd len="sm" w="sm" type="none"/>
              </a:ln>
            </p:spPr>
          </p:cxnSp>
          <p:cxnSp>
            <p:nvCxnSpPr>
              <p:cNvPr id="363" name="Google Shape;363;p52"/>
              <p:cNvCxnSpPr/>
              <p:nvPr/>
            </p:nvCxnSpPr>
            <p:spPr>
              <a:xfrm rot="10800000">
                <a:off x="-109790" y="2563114"/>
                <a:ext cx="91500" cy="0"/>
              </a:xfrm>
              <a:prstGeom prst="straightConnector1">
                <a:avLst/>
              </a:prstGeom>
              <a:noFill/>
              <a:ln cap="flat" cmpd="sng" w="9525">
                <a:solidFill>
                  <a:srgbClr val="BEBEBE"/>
                </a:solidFill>
                <a:prstDash val="solid"/>
                <a:round/>
                <a:headEnd len="sm" w="sm" type="none"/>
                <a:tailEnd len="sm" w="sm" type="none"/>
              </a:ln>
            </p:spPr>
          </p:cxnSp>
          <p:cxnSp>
            <p:nvCxnSpPr>
              <p:cNvPr id="364" name="Google Shape;364;p52"/>
              <p:cNvCxnSpPr/>
              <p:nvPr/>
            </p:nvCxnSpPr>
            <p:spPr>
              <a:xfrm rot="10800000">
                <a:off x="-109790" y="3203194"/>
                <a:ext cx="91500" cy="0"/>
              </a:xfrm>
              <a:prstGeom prst="straightConnector1">
                <a:avLst/>
              </a:prstGeom>
              <a:noFill/>
              <a:ln cap="flat" cmpd="sng" w="9525">
                <a:solidFill>
                  <a:srgbClr val="BEBEBE"/>
                </a:solidFill>
                <a:prstDash val="solid"/>
                <a:round/>
                <a:headEnd len="sm" w="sm" type="none"/>
                <a:tailEnd len="sm" w="sm" type="none"/>
              </a:ln>
            </p:spPr>
          </p:cxnSp>
          <p:cxnSp>
            <p:nvCxnSpPr>
              <p:cNvPr id="365" name="Google Shape;365;p52"/>
              <p:cNvCxnSpPr/>
              <p:nvPr/>
            </p:nvCxnSpPr>
            <p:spPr>
              <a:xfrm rot="10800000">
                <a:off x="-109790" y="3843274"/>
                <a:ext cx="91500" cy="0"/>
              </a:xfrm>
              <a:prstGeom prst="straightConnector1">
                <a:avLst/>
              </a:prstGeom>
              <a:noFill/>
              <a:ln cap="flat" cmpd="sng" w="9525">
                <a:solidFill>
                  <a:srgbClr val="BEBEBE"/>
                </a:solidFill>
                <a:prstDash val="solid"/>
                <a:round/>
                <a:headEnd len="sm" w="sm" type="none"/>
                <a:tailEnd len="sm" w="sm" type="none"/>
              </a:ln>
            </p:spPr>
          </p:cxnSp>
          <p:cxnSp>
            <p:nvCxnSpPr>
              <p:cNvPr id="366" name="Google Shape;366;p52"/>
              <p:cNvCxnSpPr/>
              <p:nvPr/>
            </p:nvCxnSpPr>
            <p:spPr>
              <a:xfrm rot="10800000">
                <a:off x="-109790" y="4487926"/>
                <a:ext cx="91500" cy="0"/>
              </a:xfrm>
              <a:prstGeom prst="straightConnector1">
                <a:avLst/>
              </a:prstGeom>
              <a:noFill/>
              <a:ln cap="flat" cmpd="sng" w="9525">
                <a:solidFill>
                  <a:srgbClr val="BEBEBE"/>
                </a:solidFill>
                <a:prstDash val="solid"/>
                <a:round/>
                <a:headEnd len="sm" w="sm" type="none"/>
                <a:tailEnd len="sm" w="sm" type="none"/>
              </a:ln>
            </p:spPr>
          </p:cxnSp>
          <p:cxnSp>
            <p:nvCxnSpPr>
              <p:cNvPr id="367" name="Google Shape;367;p52"/>
              <p:cNvCxnSpPr/>
              <p:nvPr/>
            </p:nvCxnSpPr>
            <p:spPr>
              <a:xfrm rot="10800000">
                <a:off x="-109790" y="231394"/>
                <a:ext cx="91500" cy="0"/>
              </a:xfrm>
              <a:prstGeom prst="straightConnector1">
                <a:avLst/>
              </a:prstGeom>
              <a:noFill/>
              <a:ln cap="flat" cmpd="sng" w="9525">
                <a:solidFill>
                  <a:srgbClr val="BEBEBE"/>
                </a:solidFill>
                <a:prstDash val="solid"/>
                <a:round/>
                <a:headEnd len="sm" w="sm" type="none"/>
                <a:tailEnd len="sm" w="sm" type="none"/>
              </a:ln>
            </p:spPr>
          </p:cxnSp>
          <p:cxnSp>
            <p:nvCxnSpPr>
              <p:cNvPr id="368" name="Google Shape;368;p52"/>
              <p:cNvCxnSpPr/>
              <p:nvPr/>
            </p:nvCxnSpPr>
            <p:spPr>
              <a:xfrm rot="10800000">
                <a:off x="-109790" y="4894834"/>
                <a:ext cx="91500" cy="0"/>
              </a:xfrm>
              <a:prstGeom prst="straightConnector1">
                <a:avLst/>
              </a:prstGeom>
              <a:noFill/>
              <a:ln cap="flat" cmpd="sng" w="9525">
                <a:solidFill>
                  <a:srgbClr val="BEBEBE"/>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sp>
        <p:nvSpPr>
          <p:cNvPr id="569" name="Google Shape;569;p88"/>
          <p:cNvSpPr txBox="1"/>
          <p:nvPr>
            <p:ph type="title"/>
          </p:nvPr>
        </p:nvSpPr>
        <p:spPr>
          <a:xfrm>
            <a:off x="210312" y="201168"/>
            <a:ext cx="4142100" cy="4294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700"/>
              <a:buNone/>
              <a:defRPr b="0" i="0" sz="2400" u="none" cap="none" strike="noStrike">
                <a:solidFill>
                  <a:schemeClr val="dk1"/>
                </a:solidFill>
                <a:latin typeface="IBM Plex Sans"/>
                <a:ea typeface="IBM Plex Sans"/>
                <a:cs typeface="IBM Plex Sans"/>
                <a:sym typeface="IBM Plex Sans"/>
              </a:defRPr>
            </a:lvl1pPr>
            <a:lvl2pPr lvl="1"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9pPr>
          </a:lstStyle>
          <a:p/>
        </p:txBody>
      </p:sp>
      <p:sp>
        <p:nvSpPr>
          <p:cNvPr id="570" name="Google Shape;570;p88"/>
          <p:cNvSpPr txBox="1"/>
          <p:nvPr>
            <p:ph idx="1" type="body"/>
          </p:nvPr>
        </p:nvSpPr>
        <p:spPr>
          <a:xfrm>
            <a:off x="4791456" y="201168"/>
            <a:ext cx="4123800" cy="4294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rgbClr val="6D6E70"/>
              </a:buClr>
              <a:buSzPts val="1300"/>
              <a:buFont typeface="Noto Sans Symbols"/>
              <a:buNone/>
              <a:defRPr b="0" i="0" sz="1400" u="none" cap="none" strike="noStrike">
                <a:solidFill>
                  <a:schemeClr val="dk1"/>
                </a:solidFill>
                <a:latin typeface="IBM Plex Sans"/>
                <a:ea typeface="IBM Plex Sans"/>
                <a:cs typeface="IBM Plex Sans"/>
                <a:sym typeface="IBM Plex Sans"/>
              </a:defRPr>
            </a:lvl1pPr>
            <a:lvl2pPr indent="-317500" lvl="1" marL="914400" marR="0" rtl="0" algn="l">
              <a:lnSpc>
                <a:spcPct val="100000"/>
              </a:lnSpc>
              <a:spcBef>
                <a:spcPts val="1100"/>
              </a:spcBef>
              <a:spcAft>
                <a:spcPts val="0"/>
              </a:spcAft>
              <a:buClr>
                <a:schemeClr val="dk1"/>
              </a:buClr>
              <a:buSzPts val="1400"/>
              <a:buFont typeface="Arial"/>
              <a:buChar char="–"/>
              <a:defRPr b="0" i="0" sz="1400" u="none" cap="none" strike="noStrike">
                <a:solidFill>
                  <a:schemeClr val="dk1"/>
                </a:solidFill>
                <a:latin typeface="IBM Plex Sans"/>
                <a:ea typeface="IBM Plex Sans"/>
                <a:cs typeface="IBM Plex Sans"/>
                <a:sym typeface="IBM Plex Sans"/>
              </a:defRPr>
            </a:lvl2pPr>
            <a:lvl3pPr indent="-317500" lvl="2" marL="1371600" marR="0" rtl="0" algn="l">
              <a:lnSpc>
                <a:spcPct val="100000"/>
              </a:lnSpc>
              <a:spcBef>
                <a:spcPts val="1100"/>
              </a:spcBef>
              <a:spcAft>
                <a:spcPts val="0"/>
              </a:spcAft>
              <a:buClr>
                <a:schemeClr val="dk1"/>
              </a:buClr>
              <a:buSzPts val="1400"/>
              <a:buFont typeface="Arial"/>
              <a:buChar char="•"/>
              <a:defRPr b="0" i="0" sz="1400" u="none" cap="none" strike="noStrike">
                <a:solidFill>
                  <a:schemeClr val="dk1"/>
                </a:solidFill>
                <a:latin typeface="IBM Plex Sans"/>
                <a:ea typeface="IBM Plex Sans"/>
                <a:cs typeface="IBM Plex Sans"/>
                <a:sym typeface="IBM Plex Sans"/>
              </a:defRPr>
            </a:lvl3pPr>
            <a:lvl4pPr indent="-317500" lvl="3" marL="1828800" marR="0" rtl="0" algn="l">
              <a:lnSpc>
                <a:spcPct val="100000"/>
              </a:lnSpc>
              <a:spcBef>
                <a:spcPts val="1100"/>
              </a:spcBef>
              <a:spcAft>
                <a:spcPts val="0"/>
              </a:spcAft>
              <a:buClr>
                <a:schemeClr val="dk1"/>
              </a:buClr>
              <a:buSzPts val="1400"/>
              <a:buFont typeface="Arial"/>
              <a:buChar char="–"/>
              <a:defRPr b="0" i="0" sz="1400" u="none" cap="none" strike="noStrike">
                <a:solidFill>
                  <a:schemeClr val="dk1"/>
                </a:solidFill>
                <a:latin typeface="IBM Plex Sans"/>
                <a:ea typeface="IBM Plex Sans"/>
                <a:cs typeface="IBM Plex Sans"/>
                <a:sym typeface="IBM Plex Sans"/>
              </a:defRPr>
            </a:lvl4pPr>
            <a:lvl5pPr indent="-317500" lvl="4" marL="2286000" marR="0" rtl="0" algn="l">
              <a:lnSpc>
                <a:spcPct val="100000"/>
              </a:lnSpc>
              <a:spcBef>
                <a:spcPts val="1100"/>
              </a:spcBef>
              <a:spcAft>
                <a:spcPts val="0"/>
              </a:spcAft>
              <a:buClr>
                <a:schemeClr val="dk1"/>
              </a:buClr>
              <a:buSzPts val="1400"/>
              <a:buFont typeface="Arial"/>
              <a:buChar char="»"/>
              <a:defRPr b="0" i="0" sz="1400" u="none" cap="none" strike="noStrike">
                <a:solidFill>
                  <a:schemeClr val="dk1"/>
                </a:solidFill>
                <a:latin typeface="IBM Plex Sans"/>
                <a:ea typeface="IBM Plex Sans"/>
                <a:cs typeface="IBM Plex Sans"/>
                <a:sym typeface="IBM Plex Sans"/>
              </a:defRPr>
            </a:lvl5pPr>
            <a:lvl6pPr indent="-311150" lvl="5" marL="27432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571" name="Google Shape;571;p88"/>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600"/>
              <a:buFont typeface="IBM Plex Sans"/>
              <a:buNone/>
              <a:defRPr sz="600">
                <a:solidFill>
                  <a:schemeClr val="dk1"/>
                </a:solidFill>
                <a:latin typeface="IBM Plex Sans"/>
                <a:ea typeface="IBM Plex Sans"/>
                <a:cs typeface="IBM Plex Sans"/>
                <a:sym typeface="IBM Plex Sans"/>
              </a:defRPr>
            </a:lvl1pPr>
            <a:lvl2pPr lvl="1"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2pPr>
            <a:lvl3pPr lvl="2"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3pPr>
            <a:lvl4pPr lvl="3"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4pPr>
            <a:lvl5pPr lvl="4"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5pPr>
            <a:lvl6pPr lvl="5"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6pPr>
            <a:lvl7pPr lvl="6"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7pPr>
            <a:lvl8pPr lvl="7"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8pPr>
            <a:lvl9pPr lvl="8"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9pPr>
          </a:lstStyle>
          <a:p/>
        </p:txBody>
      </p:sp>
      <p:sp>
        <p:nvSpPr>
          <p:cNvPr id="572" name="Google Shape;572;p88"/>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sz="600">
                <a:solidFill>
                  <a:schemeClr val="dk1"/>
                </a:solidFill>
                <a:latin typeface="IBM Plex Sans"/>
                <a:ea typeface="IBM Plex Sans"/>
                <a:cs typeface="IBM Plex Sans"/>
                <a:sym typeface="IBM Plex Sans"/>
              </a:defRPr>
            </a:lvl1pPr>
            <a:lvl2pPr indent="0" lvl="1" marL="0" marR="0" rtl="0" algn="r">
              <a:spcBef>
                <a:spcPts val="0"/>
              </a:spcBef>
              <a:buNone/>
              <a:defRPr sz="600">
                <a:solidFill>
                  <a:schemeClr val="dk1"/>
                </a:solidFill>
                <a:latin typeface="IBM Plex Sans"/>
                <a:ea typeface="IBM Plex Sans"/>
                <a:cs typeface="IBM Plex Sans"/>
                <a:sym typeface="IBM Plex Sans"/>
              </a:defRPr>
            </a:lvl2pPr>
            <a:lvl3pPr indent="0" lvl="2" marL="0" marR="0" rtl="0" algn="r">
              <a:spcBef>
                <a:spcPts val="0"/>
              </a:spcBef>
              <a:buNone/>
              <a:defRPr sz="600">
                <a:solidFill>
                  <a:schemeClr val="dk1"/>
                </a:solidFill>
                <a:latin typeface="IBM Plex Sans"/>
                <a:ea typeface="IBM Plex Sans"/>
                <a:cs typeface="IBM Plex Sans"/>
                <a:sym typeface="IBM Plex Sans"/>
              </a:defRPr>
            </a:lvl3pPr>
            <a:lvl4pPr indent="0" lvl="3" marL="0" marR="0" rtl="0" algn="r">
              <a:spcBef>
                <a:spcPts val="0"/>
              </a:spcBef>
              <a:buNone/>
              <a:defRPr sz="600">
                <a:solidFill>
                  <a:schemeClr val="dk1"/>
                </a:solidFill>
                <a:latin typeface="IBM Plex Sans"/>
                <a:ea typeface="IBM Plex Sans"/>
                <a:cs typeface="IBM Plex Sans"/>
                <a:sym typeface="IBM Plex Sans"/>
              </a:defRPr>
            </a:lvl4pPr>
            <a:lvl5pPr indent="0" lvl="4" marL="0" marR="0" rtl="0" algn="r">
              <a:spcBef>
                <a:spcPts val="0"/>
              </a:spcBef>
              <a:buNone/>
              <a:defRPr sz="600">
                <a:solidFill>
                  <a:schemeClr val="dk1"/>
                </a:solidFill>
                <a:latin typeface="IBM Plex Sans"/>
                <a:ea typeface="IBM Plex Sans"/>
                <a:cs typeface="IBM Plex Sans"/>
                <a:sym typeface="IBM Plex Sans"/>
              </a:defRPr>
            </a:lvl5pPr>
            <a:lvl6pPr indent="0" lvl="5" marL="0" marR="0" rtl="0" algn="r">
              <a:spcBef>
                <a:spcPts val="0"/>
              </a:spcBef>
              <a:buNone/>
              <a:defRPr sz="600">
                <a:solidFill>
                  <a:schemeClr val="dk1"/>
                </a:solidFill>
                <a:latin typeface="IBM Plex Sans"/>
                <a:ea typeface="IBM Plex Sans"/>
                <a:cs typeface="IBM Plex Sans"/>
                <a:sym typeface="IBM Plex Sans"/>
              </a:defRPr>
            </a:lvl6pPr>
            <a:lvl7pPr indent="0" lvl="6" marL="0" marR="0" rtl="0" algn="r">
              <a:spcBef>
                <a:spcPts val="0"/>
              </a:spcBef>
              <a:buNone/>
              <a:defRPr sz="600">
                <a:solidFill>
                  <a:schemeClr val="dk1"/>
                </a:solidFill>
                <a:latin typeface="IBM Plex Sans"/>
                <a:ea typeface="IBM Plex Sans"/>
                <a:cs typeface="IBM Plex Sans"/>
                <a:sym typeface="IBM Plex Sans"/>
              </a:defRPr>
            </a:lvl7pPr>
            <a:lvl8pPr indent="0" lvl="7" marL="0" marR="0" rtl="0" algn="r">
              <a:spcBef>
                <a:spcPts val="0"/>
              </a:spcBef>
              <a:buNone/>
              <a:defRPr sz="600">
                <a:solidFill>
                  <a:schemeClr val="dk1"/>
                </a:solidFill>
                <a:latin typeface="IBM Plex Sans"/>
                <a:ea typeface="IBM Plex Sans"/>
                <a:cs typeface="IBM Plex Sans"/>
                <a:sym typeface="IBM Plex Sans"/>
              </a:defRPr>
            </a:lvl8pPr>
            <a:lvl9pPr indent="0" lvl="8" marL="0" marR="0" rtl="0" algn="r">
              <a:spcBef>
                <a:spcPts val="0"/>
              </a:spcBef>
              <a:buNone/>
              <a:defRPr sz="6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grpSp>
        <p:nvGrpSpPr>
          <p:cNvPr descr="Outside edge tick marks for alignment" id="573" name="Google Shape;573;p88"/>
          <p:cNvGrpSpPr/>
          <p:nvPr/>
        </p:nvGrpSpPr>
        <p:grpSpPr>
          <a:xfrm>
            <a:off x="-109790" y="-110490"/>
            <a:ext cx="9364280" cy="5364480"/>
            <a:chOff x="-109790" y="-110490"/>
            <a:chExt cx="9364280" cy="5364480"/>
          </a:xfrm>
        </p:grpSpPr>
        <p:grpSp>
          <p:nvGrpSpPr>
            <p:cNvPr id="574" name="Google Shape;574;p88"/>
            <p:cNvGrpSpPr/>
            <p:nvPr/>
          </p:nvGrpSpPr>
          <p:grpSpPr>
            <a:xfrm>
              <a:off x="228600" y="-110490"/>
              <a:ext cx="8686732" cy="91440"/>
              <a:chOff x="228600" y="-152400"/>
              <a:chExt cx="8686732" cy="152400"/>
            </a:xfrm>
          </p:grpSpPr>
          <p:cxnSp>
            <p:nvCxnSpPr>
              <p:cNvPr id="575" name="Google Shape;575;p88"/>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76" name="Google Shape;576;p88"/>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77" name="Google Shape;577;p88"/>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78" name="Google Shape;578;p88"/>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79" name="Google Shape;579;p88"/>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0" name="Google Shape;580;p88"/>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1" name="Google Shape;581;p88"/>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2" name="Google Shape;582;p88"/>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3" name="Google Shape;583;p88"/>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4" name="Google Shape;584;p88"/>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5" name="Google Shape;585;p88"/>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586" name="Google Shape;586;p88"/>
            <p:cNvGrpSpPr/>
            <p:nvPr/>
          </p:nvGrpSpPr>
          <p:grpSpPr>
            <a:xfrm>
              <a:off x="228600" y="5162550"/>
              <a:ext cx="8686732" cy="91440"/>
              <a:chOff x="228600" y="5143500"/>
              <a:chExt cx="8686732" cy="152400"/>
            </a:xfrm>
          </p:grpSpPr>
          <p:cxnSp>
            <p:nvCxnSpPr>
              <p:cNvPr id="587" name="Google Shape;587;p88"/>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8" name="Google Shape;588;p88"/>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89" name="Google Shape;589;p88"/>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0" name="Google Shape;590;p88"/>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1" name="Google Shape;591;p88"/>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2" name="Google Shape;592;p88"/>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3" name="Google Shape;593;p88"/>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4" name="Google Shape;594;p88"/>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5" name="Google Shape;595;p88"/>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6" name="Google Shape;596;p88"/>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597" name="Google Shape;597;p88"/>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598" name="Google Shape;598;p88"/>
            <p:cNvGrpSpPr/>
            <p:nvPr/>
          </p:nvGrpSpPr>
          <p:grpSpPr>
            <a:xfrm>
              <a:off x="-109790" y="237744"/>
              <a:ext cx="91500" cy="4664456"/>
              <a:chOff x="-109790" y="237744"/>
              <a:chExt cx="91500" cy="4664456"/>
            </a:xfrm>
          </p:grpSpPr>
          <p:cxnSp>
            <p:nvCxnSpPr>
              <p:cNvPr id="599" name="Google Shape;599;p88"/>
              <p:cNvCxnSpPr/>
              <p:nvPr/>
            </p:nvCxnSpPr>
            <p:spPr>
              <a:xfrm rot="10800000">
                <a:off x="-109790" y="653796"/>
                <a:ext cx="91500" cy="0"/>
              </a:xfrm>
              <a:prstGeom prst="straightConnector1">
                <a:avLst/>
              </a:prstGeom>
              <a:noFill/>
              <a:ln cap="flat" cmpd="sng" w="9525">
                <a:solidFill>
                  <a:srgbClr val="BEBEBE"/>
                </a:solidFill>
                <a:prstDash val="solid"/>
                <a:round/>
                <a:headEnd len="sm" w="sm" type="none"/>
                <a:tailEnd len="sm" w="sm" type="none"/>
              </a:ln>
            </p:spPr>
          </p:cxnSp>
          <p:cxnSp>
            <p:nvCxnSpPr>
              <p:cNvPr id="600" name="Google Shape;600;p88"/>
              <p:cNvCxnSpPr/>
              <p:nvPr/>
            </p:nvCxnSpPr>
            <p:spPr>
              <a:xfrm rot="10800000">
                <a:off x="-109790" y="1289304"/>
                <a:ext cx="91500" cy="0"/>
              </a:xfrm>
              <a:prstGeom prst="straightConnector1">
                <a:avLst/>
              </a:prstGeom>
              <a:noFill/>
              <a:ln cap="flat" cmpd="sng" w="9525">
                <a:solidFill>
                  <a:srgbClr val="BEBEBE"/>
                </a:solidFill>
                <a:prstDash val="solid"/>
                <a:round/>
                <a:headEnd len="sm" w="sm" type="none"/>
                <a:tailEnd len="sm" w="sm" type="none"/>
              </a:ln>
            </p:spPr>
          </p:cxnSp>
          <p:cxnSp>
            <p:nvCxnSpPr>
              <p:cNvPr id="601" name="Google Shape;601;p88"/>
              <p:cNvCxnSpPr/>
              <p:nvPr/>
            </p:nvCxnSpPr>
            <p:spPr>
              <a:xfrm rot="10800000">
                <a:off x="-109790" y="1929384"/>
                <a:ext cx="91500" cy="0"/>
              </a:xfrm>
              <a:prstGeom prst="straightConnector1">
                <a:avLst/>
              </a:prstGeom>
              <a:noFill/>
              <a:ln cap="flat" cmpd="sng" w="9525">
                <a:solidFill>
                  <a:srgbClr val="BEBEBE"/>
                </a:solidFill>
                <a:prstDash val="solid"/>
                <a:round/>
                <a:headEnd len="sm" w="sm" type="none"/>
                <a:tailEnd len="sm" w="sm" type="none"/>
              </a:ln>
            </p:spPr>
          </p:cxnSp>
          <p:cxnSp>
            <p:nvCxnSpPr>
              <p:cNvPr id="602" name="Google Shape;602;p88"/>
              <p:cNvCxnSpPr/>
              <p:nvPr/>
            </p:nvCxnSpPr>
            <p:spPr>
              <a:xfrm rot="10800000">
                <a:off x="-109790" y="2570990"/>
                <a:ext cx="91500" cy="0"/>
              </a:xfrm>
              <a:prstGeom prst="straightConnector1">
                <a:avLst/>
              </a:prstGeom>
              <a:noFill/>
              <a:ln cap="flat" cmpd="sng" w="9525">
                <a:solidFill>
                  <a:srgbClr val="BEBEBE"/>
                </a:solidFill>
                <a:prstDash val="solid"/>
                <a:round/>
                <a:headEnd len="sm" w="sm" type="none"/>
                <a:tailEnd len="sm" w="sm" type="none"/>
              </a:ln>
            </p:spPr>
          </p:cxnSp>
          <p:cxnSp>
            <p:nvCxnSpPr>
              <p:cNvPr id="603" name="Google Shape;603;p88"/>
              <p:cNvCxnSpPr/>
              <p:nvPr/>
            </p:nvCxnSpPr>
            <p:spPr>
              <a:xfrm rot="10800000">
                <a:off x="-109790" y="3209544"/>
                <a:ext cx="91500" cy="0"/>
              </a:xfrm>
              <a:prstGeom prst="straightConnector1">
                <a:avLst/>
              </a:prstGeom>
              <a:noFill/>
              <a:ln cap="flat" cmpd="sng" w="9525">
                <a:solidFill>
                  <a:srgbClr val="BEBEBE"/>
                </a:solidFill>
                <a:prstDash val="solid"/>
                <a:round/>
                <a:headEnd len="sm" w="sm" type="none"/>
                <a:tailEnd len="sm" w="sm" type="none"/>
              </a:ln>
            </p:spPr>
          </p:cxnSp>
          <p:cxnSp>
            <p:nvCxnSpPr>
              <p:cNvPr id="604" name="Google Shape;604;p88"/>
              <p:cNvCxnSpPr/>
              <p:nvPr/>
            </p:nvCxnSpPr>
            <p:spPr>
              <a:xfrm rot="10800000">
                <a:off x="-109790" y="3849624"/>
                <a:ext cx="91500" cy="0"/>
              </a:xfrm>
              <a:prstGeom prst="straightConnector1">
                <a:avLst/>
              </a:prstGeom>
              <a:noFill/>
              <a:ln cap="flat" cmpd="sng" w="9525">
                <a:solidFill>
                  <a:srgbClr val="BEBEBE"/>
                </a:solidFill>
                <a:prstDash val="solid"/>
                <a:round/>
                <a:headEnd len="sm" w="sm" type="none"/>
                <a:tailEnd len="sm" w="sm" type="none"/>
              </a:ln>
            </p:spPr>
          </p:cxnSp>
          <p:cxnSp>
            <p:nvCxnSpPr>
              <p:cNvPr id="605" name="Google Shape;605;p88"/>
              <p:cNvCxnSpPr/>
              <p:nvPr/>
            </p:nvCxnSpPr>
            <p:spPr>
              <a:xfrm rot="10800000">
                <a:off x="-109790" y="4494276"/>
                <a:ext cx="91500" cy="0"/>
              </a:xfrm>
              <a:prstGeom prst="straightConnector1">
                <a:avLst/>
              </a:prstGeom>
              <a:noFill/>
              <a:ln cap="flat" cmpd="sng" w="9525">
                <a:solidFill>
                  <a:srgbClr val="BEBEBE"/>
                </a:solidFill>
                <a:prstDash val="solid"/>
                <a:round/>
                <a:headEnd len="sm" w="sm" type="none"/>
                <a:tailEnd len="sm" w="sm" type="none"/>
              </a:ln>
            </p:spPr>
          </p:cxnSp>
          <p:cxnSp>
            <p:nvCxnSpPr>
              <p:cNvPr id="606" name="Google Shape;606;p88"/>
              <p:cNvCxnSpPr/>
              <p:nvPr/>
            </p:nvCxnSpPr>
            <p:spPr>
              <a:xfrm rot="10800000">
                <a:off x="-109790" y="237744"/>
                <a:ext cx="91500" cy="0"/>
              </a:xfrm>
              <a:prstGeom prst="straightConnector1">
                <a:avLst/>
              </a:prstGeom>
              <a:noFill/>
              <a:ln cap="flat" cmpd="sng" w="9525">
                <a:solidFill>
                  <a:srgbClr val="BEBEBE"/>
                </a:solidFill>
                <a:prstDash val="solid"/>
                <a:round/>
                <a:headEnd len="sm" w="sm" type="none"/>
                <a:tailEnd len="sm" w="sm" type="none"/>
              </a:ln>
            </p:spPr>
          </p:cxnSp>
          <p:cxnSp>
            <p:nvCxnSpPr>
              <p:cNvPr id="607" name="Google Shape;607;p88"/>
              <p:cNvCxnSpPr/>
              <p:nvPr/>
            </p:nvCxnSpPr>
            <p:spPr>
              <a:xfrm rot="10800000">
                <a:off x="-109790" y="4902200"/>
                <a:ext cx="91500" cy="0"/>
              </a:xfrm>
              <a:prstGeom prst="straightConnector1">
                <a:avLst/>
              </a:prstGeom>
              <a:noFill/>
              <a:ln cap="flat" cmpd="sng" w="9525">
                <a:solidFill>
                  <a:srgbClr val="BEBEBE"/>
                </a:solidFill>
                <a:prstDash val="solid"/>
                <a:round/>
                <a:headEnd len="sm" w="sm" type="none"/>
                <a:tailEnd len="sm" w="sm" type="none"/>
              </a:ln>
            </p:spPr>
          </p:cxnSp>
        </p:grpSp>
        <p:grpSp>
          <p:nvGrpSpPr>
            <p:cNvPr id="608" name="Google Shape;608;p88"/>
            <p:cNvGrpSpPr/>
            <p:nvPr/>
          </p:nvGrpSpPr>
          <p:grpSpPr>
            <a:xfrm>
              <a:off x="9162990" y="237744"/>
              <a:ext cx="91500" cy="4663440"/>
              <a:chOff x="-109790" y="231394"/>
              <a:chExt cx="91500" cy="4663440"/>
            </a:xfrm>
          </p:grpSpPr>
          <p:cxnSp>
            <p:nvCxnSpPr>
              <p:cNvPr id="609" name="Google Shape;609;p88"/>
              <p:cNvCxnSpPr/>
              <p:nvPr/>
            </p:nvCxnSpPr>
            <p:spPr>
              <a:xfrm rot="10800000">
                <a:off x="-109790" y="647446"/>
                <a:ext cx="91500" cy="0"/>
              </a:xfrm>
              <a:prstGeom prst="straightConnector1">
                <a:avLst/>
              </a:prstGeom>
              <a:noFill/>
              <a:ln cap="flat" cmpd="sng" w="9525">
                <a:solidFill>
                  <a:srgbClr val="BEBEBE"/>
                </a:solidFill>
                <a:prstDash val="solid"/>
                <a:round/>
                <a:headEnd len="sm" w="sm" type="none"/>
                <a:tailEnd len="sm" w="sm" type="none"/>
              </a:ln>
            </p:spPr>
          </p:cxnSp>
          <p:cxnSp>
            <p:nvCxnSpPr>
              <p:cNvPr id="610" name="Google Shape;610;p88"/>
              <p:cNvCxnSpPr/>
              <p:nvPr/>
            </p:nvCxnSpPr>
            <p:spPr>
              <a:xfrm rot="10800000">
                <a:off x="-109790" y="1282954"/>
                <a:ext cx="91500" cy="0"/>
              </a:xfrm>
              <a:prstGeom prst="straightConnector1">
                <a:avLst/>
              </a:prstGeom>
              <a:noFill/>
              <a:ln cap="flat" cmpd="sng" w="9525">
                <a:solidFill>
                  <a:srgbClr val="BEBEBE"/>
                </a:solidFill>
                <a:prstDash val="solid"/>
                <a:round/>
                <a:headEnd len="sm" w="sm" type="none"/>
                <a:tailEnd len="sm" w="sm" type="none"/>
              </a:ln>
            </p:spPr>
          </p:cxnSp>
          <p:cxnSp>
            <p:nvCxnSpPr>
              <p:cNvPr id="611" name="Google Shape;611;p88"/>
              <p:cNvCxnSpPr/>
              <p:nvPr/>
            </p:nvCxnSpPr>
            <p:spPr>
              <a:xfrm rot="10800000">
                <a:off x="-109790" y="1923034"/>
                <a:ext cx="91500" cy="0"/>
              </a:xfrm>
              <a:prstGeom prst="straightConnector1">
                <a:avLst/>
              </a:prstGeom>
              <a:noFill/>
              <a:ln cap="flat" cmpd="sng" w="9525">
                <a:solidFill>
                  <a:srgbClr val="BEBEBE"/>
                </a:solidFill>
                <a:prstDash val="solid"/>
                <a:round/>
                <a:headEnd len="sm" w="sm" type="none"/>
                <a:tailEnd len="sm" w="sm" type="none"/>
              </a:ln>
            </p:spPr>
          </p:cxnSp>
          <p:cxnSp>
            <p:nvCxnSpPr>
              <p:cNvPr id="612" name="Google Shape;612;p88"/>
              <p:cNvCxnSpPr/>
              <p:nvPr/>
            </p:nvCxnSpPr>
            <p:spPr>
              <a:xfrm rot="10800000">
                <a:off x="-109790" y="2563114"/>
                <a:ext cx="91500" cy="0"/>
              </a:xfrm>
              <a:prstGeom prst="straightConnector1">
                <a:avLst/>
              </a:prstGeom>
              <a:noFill/>
              <a:ln cap="flat" cmpd="sng" w="9525">
                <a:solidFill>
                  <a:srgbClr val="BEBEBE"/>
                </a:solidFill>
                <a:prstDash val="solid"/>
                <a:round/>
                <a:headEnd len="sm" w="sm" type="none"/>
                <a:tailEnd len="sm" w="sm" type="none"/>
              </a:ln>
            </p:spPr>
          </p:cxnSp>
          <p:cxnSp>
            <p:nvCxnSpPr>
              <p:cNvPr id="613" name="Google Shape;613;p88"/>
              <p:cNvCxnSpPr/>
              <p:nvPr/>
            </p:nvCxnSpPr>
            <p:spPr>
              <a:xfrm rot="10800000">
                <a:off x="-109790" y="3203194"/>
                <a:ext cx="91500" cy="0"/>
              </a:xfrm>
              <a:prstGeom prst="straightConnector1">
                <a:avLst/>
              </a:prstGeom>
              <a:noFill/>
              <a:ln cap="flat" cmpd="sng" w="9525">
                <a:solidFill>
                  <a:srgbClr val="BEBEBE"/>
                </a:solidFill>
                <a:prstDash val="solid"/>
                <a:round/>
                <a:headEnd len="sm" w="sm" type="none"/>
                <a:tailEnd len="sm" w="sm" type="none"/>
              </a:ln>
            </p:spPr>
          </p:cxnSp>
          <p:cxnSp>
            <p:nvCxnSpPr>
              <p:cNvPr id="614" name="Google Shape;614;p88"/>
              <p:cNvCxnSpPr/>
              <p:nvPr/>
            </p:nvCxnSpPr>
            <p:spPr>
              <a:xfrm rot="10800000">
                <a:off x="-109790" y="3843274"/>
                <a:ext cx="91500" cy="0"/>
              </a:xfrm>
              <a:prstGeom prst="straightConnector1">
                <a:avLst/>
              </a:prstGeom>
              <a:noFill/>
              <a:ln cap="flat" cmpd="sng" w="9525">
                <a:solidFill>
                  <a:srgbClr val="BEBEBE"/>
                </a:solidFill>
                <a:prstDash val="solid"/>
                <a:round/>
                <a:headEnd len="sm" w="sm" type="none"/>
                <a:tailEnd len="sm" w="sm" type="none"/>
              </a:ln>
            </p:spPr>
          </p:cxnSp>
          <p:cxnSp>
            <p:nvCxnSpPr>
              <p:cNvPr id="615" name="Google Shape;615;p88"/>
              <p:cNvCxnSpPr/>
              <p:nvPr/>
            </p:nvCxnSpPr>
            <p:spPr>
              <a:xfrm rot="10800000">
                <a:off x="-109790" y="4487926"/>
                <a:ext cx="91500" cy="0"/>
              </a:xfrm>
              <a:prstGeom prst="straightConnector1">
                <a:avLst/>
              </a:prstGeom>
              <a:noFill/>
              <a:ln cap="flat" cmpd="sng" w="9525">
                <a:solidFill>
                  <a:srgbClr val="BEBEBE"/>
                </a:solidFill>
                <a:prstDash val="solid"/>
                <a:round/>
                <a:headEnd len="sm" w="sm" type="none"/>
                <a:tailEnd len="sm" w="sm" type="none"/>
              </a:ln>
            </p:spPr>
          </p:cxnSp>
          <p:cxnSp>
            <p:nvCxnSpPr>
              <p:cNvPr id="616" name="Google Shape;616;p88"/>
              <p:cNvCxnSpPr/>
              <p:nvPr/>
            </p:nvCxnSpPr>
            <p:spPr>
              <a:xfrm rot="10800000">
                <a:off x="-109790" y="231394"/>
                <a:ext cx="91500" cy="0"/>
              </a:xfrm>
              <a:prstGeom prst="straightConnector1">
                <a:avLst/>
              </a:prstGeom>
              <a:noFill/>
              <a:ln cap="flat" cmpd="sng" w="9525">
                <a:solidFill>
                  <a:srgbClr val="BEBEBE"/>
                </a:solidFill>
                <a:prstDash val="solid"/>
                <a:round/>
                <a:headEnd len="sm" w="sm" type="none"/>
                <a:tailEnd len="sm" w="sm" type="none"/>
              </a:ln>
            </p:spPr>
          </p:cxnSp>
          <p:cxnSp>
            <p:nvCxnSpPr>
              <p:cNvPr id="617" name="Google Shape;617;p88"/>
              <p:cNvCxnSpPr/>
              <p:nvPr/>
            </p:nvCxnSpPr>
            <p:spPr>
              <a:xfrm rot="10800000">
                <a:off x="-109790" y="4894834"/>
                <a:ext cx="91500" cy="0"/>
              </a:xfrm>
              <a:prstGeom prst="straightConnector1">
                <a:avLst/>
              </a:prstGeom>
              <a:noFill/>
              <a:ln cap="flat" cmpd="sng" w="9525">
                <a:solidFill>
                  <a:srgbClr val="BEBEBE"/>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07" name="Shape 807"/>
        <p:cNvGrpSpPr/>
        <p:nvPr/>
      </p:nvGrpSpPr>
      <p:grpSpPr>
        <a:xfrm>
          <a:off x="0" y="0"/>
          <a:ext cx="0" cy="0"/>
          <a:chOff x="0" y="0"/>
          <a:chExt cx="0" cy="0"/>
        </a:xfrm>
      </p:grpSpPr>
      <p:sp>
        <p:nvSpPr>
          <p:cNvPr id="808" name="Google Shape;808;p123"/>
          <p:cNvSpPr txBox="1"/>
          <p:nvPr>
            <p:ph type="title"/>
          </p:nvPr>
        </p:nvSpPr>
        <p:spPr>
          <a:xfrm>
            <a:off x="210312" y="201168"/>
            <a:ext cx="4142232" cy="4294632"/>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700"/>
              <a:buNone/>
              <a:defRPr b="0" i="0" sz="2400" u="none" cap="none" strike="noStrike">
                <a:solidFill>
                  <a:schemeClr val="lt1"/>
                </a:solidFill>
                <a:latin typeface="IBM Plex Sans"/>
                <a:ea typeface="IBM Plex Sans"/>
                <a:cs typeface="IBM Plex Sans"/>
                <a:sym typeface="IBM Plex Sans"/>
              </a:defRPr>
            </a:lvl1pPr>
            <a:lvl2pPr lvl="1"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700"/>
              <a:buNone/>
              <a:defRPr b="0" i="0" sz="2200" u="none" cap="none" strike="noStrike">
                <a:solidFill>
                  <a:srgbClr val="191919"/>
                </a:solidFill>
                <a:latin typeface="Helvetica Neue Light"/>
                <a:ea typeface="Helvetica Neue Light"/>
                <a:cs typeface="Helvetica Neue Light"/>
                <a:sym typeface="Helvetica Neue Light"/>
              </a:defRPr>
            </a:lvl9pPr>
          </a:lstStyle>
          <a:p/>
        </p:txBody>
      </p:sp>
      <p:sp>
        <p:nvSpPr>
          <p:cNvPr id="809" name="Google Shape;809;p123"/>
          <p:cNvSpPr txBox="1"/>
          <p:nvPr>
            <p:ph idx="1" type="body"/>
          </p:nvPr>
        </p:nvSpPr>
        <p:spPr>
          <a:xfrm>
            <a:off x="4791456" y="201168"/>
            <a:ext cx="4123944" cy="429463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100"/>
              </a:spcBef>
              <a:spcAft>
                <a:spcPts val="0"/>
              </a:spcAft>
              <a:buClr>
                <a:schemeClr val="lt1"/>
              </a:buClr>
              <a:buSzPts val="1300"/>
              <a:buFont typeface="Noto Sans Symbols"/>
              <a:buNone/>
              <a:defRPr b="0" i="0" sz="1400" u="none" cap="none" strike="noStrike">
                <a:solidFill>
                  <a:schemeClr val="lt1"/>
                </a:solidFill>
                <a:latin typeface="IBM Plex Sans"/>
                <a:ea typeface="IBM Plex Sans"/>
                <a:cs typeface="IBM Plex Sans"/>
                <a:sym typeface="IBM Plex Sans"/>
              </a:defRPr>
            </a:lvl1pPr>
            <a:lvl2pPr indent="-317500" lvl="1" marL="9144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2pPr>
            <a:lvl3pPr indent="-317500" lvl="2" marL="13716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3pPr>
            <a:lvl4pPr indent="-317500" lvl="3" marL="18288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4pPr>
            <a:lvl5pPr indent="-317500" lvl="4" marL="2286000" marR="0" rtl="0" algn="l">
              <a:lnSpc>
                <a:spcPct val="100000"/>
              </a:lnSpc>
              <a:spcBef>
                <a:spcPts val="1100"/>
              </a:spcBef>
              <a:spcAft>
                <a:spcPts val="0"/>
              </a:spcAft>
              <a:buClr>
                <a:schemeClr val="lt1"/>
              </a:buClr>
              <a:buSzPts val="1400"/>
              <a:buFont typeface="Arial"/>
              <a:buChar char="»"/>
              <a:defRPr b="0" i="0" sz="1400" u="none" cap="none" strike="noStrike">
                <a:solidFill>
                  <a:schemeClr val="lt1"/>
                </a:solidFill>
                <a:latin typeface="IBM Plex Sans"/>
                <a:ea typeface="IBM Plex Sans"/>
                <a:cs typeface="IBM Plex Sans"/>
                <a:sym typeface="IBM Plex Sans"/>
              </a:defRPr>
            </a:lvl5pPr>
            <a:lvl6pPr indent="-311150" lvl="5" marL="27432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3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810" name="Google Shape;810;p123"/>
          <p:cNvSpPr txBox="1"/>
          <p:nvPr>
            <p:ph idx="11" type="ftr"/>
          </p:nvPr>
        </p:nvSpPr>
        <p:spPr>
          <a:xfrm>
            <a:off x="228667" y="4787900"/>
            <a:ext cx="4114735" cy="166687"/>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00"/>
              <a:buFont typeface="IBM Plex Sans"/>
              <a:buNone/>
              <a:defRPr b="0" i="0" sz="600" u="none" cap="none" strike="noStrike">
                <a:solidFill>
                  <a:schemeClr val="lt1"/>
                </a:solidFill>
                <a:latin typeface="IBM Plex Sans"/>
                <a:ea typeface="IBM Plex Sans"/>
                <a:cs typeface="IBM Plex Sans"/>
                <a:sym typeface="IBM Plex Sans"/>
              </a:defRPr>
            </a:lvl1pPr>
            <a:lvl2pPr lvl="1"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2pPr>
            <a:lvl3pPr lvl="2"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3pPr>
            <a:lvl4pPr lvl="3"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4pPr>
            <a:lvl5pPr lvl="4"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5pPr>
            <a:lvl6pPr lvl="5"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6pPr>
            <a:lvl7pPr lvl="6"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7pPr>
            <a:lvl8pPr lvl="7"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8pPr>
            <a:lvl9pPr lvl="8" marR="0" rtl="0" algn="l">
              <a:spcBef>
                <a:spcPts val="0"/>
              </a:spcBef>
              <a:spcAft>
                <a:spcPts val="0"/>
              </a:spcAft>
              <a:buSzPts val="700"/>
              <a:buNone/>
              <a:defRPr b="0" i="0" sz="1400" u="none" cap="none" strike="noStrike">
                <a:solidFill>
                  <a:schemeClr val="lt1"/>
                </a:solidFill>
                <a:latin typeface="IBM Plex Sans"/>
                <a:ea typeface="IBM Plex Sans"/>
                <a:cs typeface="IBM Plex Sans"/>
                <a:sym typeface="IBM Plex Sans"/>
              </a:defRPr>
            </a:lvl9pPr>
          </a:lstStyle>
          <a:p/>
        </p:txBody>
      </p:sp>
      <p:sp>
        <p:nvSpPr>
          <p:cNvPr id="811" name="Google Shape;811;p123"/>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600" u="none" cap="none" strike="noStrike">
                <a:solidFill>
                  <a:schemeClr val="lt1"/>
                </a:solidFill>
                <a:latin typeface="IBM Plex Sans"/>
                <a:ea typeface="IBM Plex Sans"/>
                <a:cs typeface="IBM Plex Sans"/>
                <a:sym typeface="IBM Plex Sans"/>
              </a:defRPr>
            </a:lvl1pPr>
            <a:lvl2pPr indent="0" lvl="1" marL="0" marR="0" rtl="0" algn="r">
              <a:spcBef>
                <a:spcPts val="0"/>
              </a:spcBef>
              <a:buNone/>
              <a:defRPr b="0" i="0" sz="600" u="none" cap="none" strike="noStrike">
                <a:solidFill>
                  <a:schemeClr val="lt1"/>
                </a:solidFill>
                <a:latin typeface="IBM Plex Sans"/>
                <a:ea typeface="IBM Plex Sans"/>
                <a:cs typeface="IBM Plex Sans"/>
                <a:sym typeface="IBM Plex Sans"/>
              </a:defRPr>
            </a:lvl2pPr>
            <a:lvl3pPr indent="0" lvl="2" marL="0" marR="0" rtl="0" algn="r">
              <a:spcBef>
                <a:spcPts val="0"/>
              </a:spcBef>
              <a:buNone/>
              <a:defRPr b="0" i="0" sz="600" u="none" cap="none" strike="noStrike">
                <a:solidFill>
                  <a:schemeClr val="lt1"/>
                </a:solidFill>
                <a:latin typeface="IBM Plex Sans"/>
                <a:ea typeface="IBM Plex Sans"/>
                <a:cs typeface="IBM Plex Sans"/>
                <a:sym typeface="IBM Plex Sans"/>
              </a:defRPr>
            </a:lvl3pPr>
            <a:lvl4pPr indent="0" lvl="3" marL="0" marR="0" rtl="0" algn="r">
              <a:spcBef>
                <a:spcPts val="0"/>
              </a:spcBef>
              <a:buNone/>
              <a:defRPr b="0" i="0" sz="600" u="none" cap="none" strike="noStrike">
                <a:solidFill>
                  <a:schemeClr val="lt1"/>
                </a:solidFill>
                <a:latin typeface="IBM Plex Sans"/>
                <a:ea typeface="IBM Plex Sans"/>
                <a:cs typeface="IBM Plex Sans"/>
                <a:sym typeface="IBM Plex Sans"/>
              </a:defRPr>
            </a:lvl4pPr>
            <a:lvl5pPr indent="0" lvl="4" marL="0" marR="0" rtl="0" algn="r">
              <a:spcBef>
                <a:spcPts val="0"/>
              </a:spcBef>
              <a:buNone/>
              <a:defRPr b="0" i="0" sz="600" u="none" cap="none" strike="noStrike">
                <a:solidFill>
                  <a:schemeClr val="lt1"/>
                </a:solidFill>
                <a:latin typeface="IBM Plex Sans"/>
                <a:ea typeface="IBM Plex Sans"/>
                <a:cs typeface="IBM Plex Sans"/>
                <a:sym typeface="IBM Plex Sans"/>
              </a:defRPr>
            </a:lvl5pPr>
            <a:lvl6pPr indent="0" lvl="5" marL="0" marR="0" rtl="0" algn="r">
              <a:spcBef>
                <a:spcPts val="0"/>
              </a:spcBef>
              <a:buNone/>
              <a:defRPr b="0" i="0" sz="600" u="none" cap="none" strike="noStrike">
                <a:solidFill>
                  <a:schemeClr val="lt1"/>
                </a:solidFill>
                <a:latin typeface="IBM Plex Sans"/>
                <a:ea typeface="IBM Plex Sans"/>
                <a:cs typeface="IBM Plex Sans"/>
                <a:sym typeface="IBM Plex Sans"/>
              </a:defRPr>
            </a:lvl6pPr>
            <a:lvl7pPr indent="0" lvl="6" marL="0" marR="0" rtl="0" algn="r">
              <a:spcBef>
                <a:spcPts val="0"/>
              </a:spcBef>
              <a:buNone/>
              <a:defRPr b="0" i="0" sz="600" u="none" cap="none" strike="noStrike">
                <a:solidFill>
                  <a:schemeClr val="lt1"/>
                </a:solidFill>
                <a:latin typeface="IBM Plex Sans"/>
                <a:ea typeface="IBM Plex Sans"/>
                <a:cs typeface="IBM Plex Sans"/>
                <a:sym typeface="IBM Plex Sans"/>
              </a:defRPr>
            </a:lvl7pPr>
            <a:lvl8pPr indent="0" lvl="7" marL="0" marR="0" rtl="0" algn="r">
              <a:spcBef>
                <a:spcPts val="0"/>
              </a:spcBef>
              <a:buNone/>
              <a:defRPr b="0" i="0" sz="600" u="none" cap="none" strike="noStrike">
                <a:solidFill>
                  <a:schemeClr val="lt1"/>
                </a:solidFill>
                <a:latin typeface="IBM Plex Sans"/>
                <a:ea typeface="IBM Plex Sans"/>
                <a:cs typeface="IBM Plex Sans"/>
                <a:sym typeface="IBM Plex Sans"/>
              </a:defRPr>
            </a:lvl8pPr>
            <a:lvl9pPr indent="0" lvl="8" marL="0" marR="0" rtl="0" algn="r">
              <a:spcBef>
                <a:spcPts val="0"/>
              </a:spcBef>
              <a:buNone/>
              <a:defRPr b="0" i="0" sz="600" u="none" cap="none" strike="noStrike">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GB"/>
              <a:t>‹#›</a:t>
            </a:fld>
            <a:endParaRPr/>
          </a:p>
        </p:txBody>
      </p:sp>
      <p:grpSp>
        <p:nvGrpSpPr>
          <p:cNvPr descr="Outside edge tick marks for alignment" id="812" name="Google Shape;812;p123"/>
          <p:cNvGrpSpPr/>
          <p:nvPr/>
        </p:nvGrpSpPr>
        <p:grpSpPr>
          <a:xfrm>
            <a:off x="-109730" y="-110490"/>
            <a:ext cx="9364220" cy="5364480"/>
            <a:chOff x="-109730" y="-110490"/>
            <a:chExt cx="9364220" cy="5364480"/>
          </a:xfrm>
        </p:grpSpPr>
        <p:grpSp>
          <p:nvGrpSpPr>
            <p:cNvPr id="813" name="Google Shape;813;p123"/>
            <p:cNvGrpSpPr/>
            <p:nvPr/>
          </p:nvGrpSpPr>
          <p:grpSpPr>
            <a:xfrm>
              <a:off x="228600" y="-110490"/>
              <a:ext cx="8686732" cy="91440"/>
              <a:chOff x="228600" y="-152400"/>
              <a:chExt cx="8686732" cy="152400"/>
            </a:xfrm>
          </p:grpSpPr>
          <p:cxnSp>
            <p:nvCxnSpPr>
              <p:cNvPr id="814" name="Google Shape;814;p123"/>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5" name="Google Shape;815;p123"/>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6" name="Google Shape;816;p123"/>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7" name="Google Shape;817;p123"/>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8" name="Google Shape;818;p123"/>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19" name="Google Shape;819;p123"/>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0" name="Google Shape;820;p123"/>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1" name="Google Shape;821;p123"/>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2" name="Google Shape;822;p123"/>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3" name="Google Shape;823;p123"/>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4" name="Google Shape;824;p123"/>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825" name="Google Shape;825;p123"/>
            <p:cNvGrpSpPr/>
            <p:nvPr/>
          </p:nvGrpSpPr>
          <p:grpSpPr>
            <a:xfrm>
              <a:off x="228600" y="5162550"/>
              <a:ext cx="8686732" cy="91440"/>
              <a:chOff x="228600" y="5143500"/>
              <a:chExt cx="8686732" cy="152400"/>
            </a:xfrm>
          </p:grpSpPr>
          <p:cxnSp>
            <p:nvCxnSpPr>
              <p:cNvPr id="826" name="Google Shape;826;p123"/>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7" name="Google Shape;827;p123"/>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8" name="Google Shape;828;p123"/>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29" name="Google Shape;829;p123"/>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0" name="Google Shape;830;p123"/>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1" name="Google Shape;831;p123"/>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2" name="Google Shape;832;p123"/>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3" name="Google Shape;833;p123"/>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4" name="Google Shape;834;p123"/>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5" name="Google Shape;835;p123"/>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836" name="Google Shape;836;p123"/>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837" name="Google Shape;837;p123"/>
            <p:cNvGrpSpPr/>
            <p:nvPr/>
          </p:nvGrpSpPr>
          <p:grpSpPr>
            <a:xfrm>
              <a:off x="-109730" y="237744"/>
              <a:ext cx="91440" cy="4664456"/>
              <a:chOff x="-109730" y="237744"/>
              <a:chExt cx="91440" cy="4664456"/>
            </a:xfrm>
          </p:grpSpPr>
          <p:cxnSp>
            <p:nvCxnSpPr>
              <p:cNvPr id="838" name="Google Shape;838;p123"/>
              <p:cNvCxnSpPr/>
              <p:nvPr/>
            </p:nvCxnSpPr>
            <p:spPr>
              <a:xfrm rot="10800000">
                <a:off x="-109730" y="653796"/>
                <a:ext cx="91440" cy="0"/>
              </a:xfrm>
              <a:prstGeom prst="straightConnector1">
                <a:avLst/>
              </a:prstGeom>
              <a:noFill/>
              <a:ln cap="flat" cmpd="sng" w="9525">
                <a:solidFill>
                  <a:srgbClr val="BEBEBE"/>
                </a:solidFill>
                <a:prstDash val="solid"/>
                <a:round/>
                <a:headEnd len="sm" w="sm" type="none"/>
                <a:tailEnd len="sm" w="sm" type="none"/>
              </a:ln>
            </p:spPr>
          </p:cxnSp>
          <p:cxnSp>
            <p:nvCxnSpPr>
              <p:cNvPr id="839" name="Google Shape;839;p123"/>
              <p:cNvCxnSpPr/>
              <p:nvPr/>
            </p:nvCxnSpPr>
            <p:spPr>
              <a:xfrm rot="10800000">
                <a:off x="-109730" y="1289304"/>
                <a:ext cx="91440" cy="0"/>
              </a:xfrm>
              <a:prstGeom prst="straightConnector1">
                <a:avLst/>
              </a:prstGeom>
              <a:noFill/>
              <a:ln cap="flat" cmpd="sng" w="9525">
                <a:solidFill>
                  <a:srgbClr val="BEBEBE"/>
                </a:solidFill>
                <a:prstDash val="solid"/>
                <a:round/>
                <a:headEnd len="sm" w="sm" type="none"/>
                <a:tailEnd len="sm" w="sm" type="none"/>
              </a:ln>
            </p:spPr>
          </p:cxnSp>
          <p:cxnSp>
            <p:nvCxnSpPr>
              <p:cNvPr id="840" name="Google Shape;840;p123"/>
              <p:cNvCxnSpPr/>
              <p:nvPr/>
            </p:nvCxnSpPr>
            <p:spPr>
              <a:xfrm rot="10800000">
                <a:off x="-109730" y="1929384"/>
                <a:ext cx="91440" cy="0"/>
              </a:xfrm>
              <a:prstGeom prst="straightConnector1">
                <a:avLst/>
              </a:prstGeom>
              <a:noFill/>
              <a:ln cap="flat" cmpd="sng" w="9525">
                <a:solidFill>
                  <a:srgbClr val="BEBEBE"/>
                </a:solidFill>
                <a:prstDash val="solid"/>
                <a:round/>
                <a:headEnd len="sm" w="sm" type="none"/>
                <a:tailEnd len="sm" w="sm" type="none"/>
              </a:ln>
            </p:spPr>
          </p:cxnSp>
          <p:cxnSp>
            <p:nvCxnSpPr>
              <p:cNvPr id="841" name="Google Shape;841;p123"/>
              <p:cNvCxnSpPr/>
              <p:nvPr/>
            </p:nvCxnSpPr>
            <p:spPr>
              <a:xfrm rot="10800000">
                <a:off x="-109730" y="2570990"/>
                <a:ext cx="91440" cy="0"/>
              </a:xfrm>
              <a:prstGeom prst="straightConnector1">
                <a:avLst/>
              </a:prstGeom>
              <a:noFill/>
              <a:ln cap="flat" cmpd="sng" w="9525">
                <a:solidFill>
                  <a:srgbClr val="BEBEBE"/>
                </a:solidFill>
                <a:prstDash val="solid"/>
                <a:round/>
                <a:headEnd len="sm" w="sm" type="none"/>
                <a:tailEnd len="sm" w="sm" type="none"/>
              </a:ln>
            </p:spPr>
          </p:cxnSp>
          <p:cxnSp>
            <p:nvCxnSpPr>
              <p:cNvPr id="842" name="Google Shape;842;p123"/>
              <p:cNvCxnSpPr/>
              <p:nvPr/>
            </p:nvCxnSpPr>
            <p:spPr>
              <a:xfrm rot="10800000">
                <a:off x="-109730" y="3209544"/>
                <a:ext cx="91440" cy="0"/>
              </a:xfrm>
              <a:prstGeom prst="straightConnector1">
                <a:avLst/>
              </a:prstGeom>
              <a:noFill/>
              <a:ln cap="flat" cmpd="sng" w="9525">
                <a:solidFill>
                  <a:srgbClr val="BEBEBE"/>
                </a:solidFill>
                <a:prstDash val="solid"/>
                <a:round/>
                <a:headEnd len="sm" w="sm" type="none"/>
                <a:tailEnd len="sm" w="sm" type="none"/>
              </a:ln>
            </p:spPr>
          </p:cxnSp>
          <p:cxnSp>
            <p:nvCxnSpPr>
              <p:cNvPr id="843" name="Google Shape;843;p123"/>
              <p:cNvCxnSpPr/>
              <p:nvPr/>
            </p:nvCxnSpPr>
            <p:spPr>
              <a:xfrm rot="10800000">
                <a:off x="-109730" y="3849624"/>
                <a:ext cx="91440" cy="0"/>
              </a:xfrm>
              <a:prstGeom prst="straightConnector1">
                <a:avLst/>
              </a:prstGeom>
              <a:noFill/>
              <a:ln cap="flat" cmpd="sng" w="9525">
                <a:solidFill>
                  <a:srgbClr val="BEBEBE"/>
                </a:solidFill>
                <a:prstDash val="solid"/>
                <a:round/>
                <a:headEnd len="sm" w="sm" type="none"/>
                <a:tailEnd len="sm" w="sm" type="none"/>
              </a:ln>
            </p:spPr>
          </p:cxnSp>
          <p:cxnSp>
            <p:nvCxnSpPr>
              <p:cNvPr id="844" name="Google Shape;844;p123"/>
              <p:cNvCxnSpPr/>
              <p:nvPr/>
            </p:nvCxnSpPr>
            <p:spPr>
              <a:xfrm rot="10800000">
                <a:off x="-109730" y="4494276"/>
                <a:ext cx="91440" cy="0"/>
              </a:xfrm>
              <a:prstGeom prst="straightConnector1">
                <a:avLst/>
              </a:prstGeom>
              <a:noFill/>
              <a:ln cap="flat" cmpd="sng" w="9525">
                <a:solidFill>
                  <a:srgbClr val="BEBEBE"/>
                </a:solidFill>
                <a:prstDash val="solid"/>
                <a:round/>
                <a:headEnd len="sm" w="sm" type="none"/>
                <a:tailEnd len="sm" w="sm" type="none"/>
              </a:ln>
            </p:spPr>
          </p:cxnSp>
          <p:cxnSp>
            <p:nvCxnSpPr>
              <p:cNvPr id="845" name="Google Shape;845;p123"/>
              <p:cNvCxnSpPr/>
              <p:nvPr/>
            </p:nvCxnSpPr>
            <p:spPr>
              <a:xfrm rot="10800000">
                <a:off x="-109730" y="237744"/>
                <a:ext cx="91440" cy="0"/>
              </a:xfrm>
              <a:prstGeom prst="straightConnector1">
                <a:avLst/>
              </a:prstGeom>
              <a:noFill/>
              <a:ln cap="flat" cmpd="sng" w="9525">
                <a:solidFill>
                  <a:srgbClr val="BEBEBE"/>
                </a:solidFill>
                <a:prstDash val="solid"/>
                <a:round/>
                <a:headEnd len="sm" w="sm" type="none"/>
                <a:tailEnd len="sm" w="sm" type="none"/>
              </a:ln>
            </p:spPr>
          </p:cxnSp>
          <p:cxnSp>
            <p:nvCxnSpPr>
              <p:cNvPr id="846" name="Google Shape;846;p123"/>
              <p:cNvCxnSpPr/>
              <p:nvPr/>
            </p:nvCxnSpPr>
            <p:spPr>
              <a:xfrm rot="10800000">
                <a:off x="-109730" y="4902200"/>
                <a:ext cx="91440" cy="0"/>
              </a:xfrm>
              <a:prstGeom prst="straightConnector1">
                <a:avLst/>
              </a:prstGeom>
              <a:noFill/>
              <a:ln cap="flat" cmpd="sng" w="9525">
                <a:solidFill>
                  <a:srgbClr val="BEBEBE"/>
                </a:solidFill>
                <a:prstDash val="solid"/>
                <a:round/>
                <a:headEnd len="sm" w="sm" type="none"/>
                <a:tailEnd len="sm" w="sm" type="none"/>
              </a:ln>
            </p:spPr>
          </p:cxnSp>
        </p:grpSp>
        <p:grpSp>
          <p:nvGrpSpPr>
            <p:cNvPr id="847" name="Google Shape;847;p123"/>
            <p:cNvGrpSpPr/>
            <p:nvPr/>
          </p:nvGrpSpPr>
          <p:grpSpPr>
            <a:xfrm>
              <a:off x="9163050" y="237744"/>
              <a:ext cx="91440" cy="4663440"/>
              <a:chOff x="-109730" y="231394"/>
              <a:chExt cx="91440" cy="4663440"/>
            </a:xfrm>
          </p:grpSpPr>
          <p:cxnSp>
            <p:nvCxnSpPr>
              <p:cNvPr id="848" name="Google Shape;848;p123"/>
              <p:cNvCxnSpPr/>
              <p:nvPr/>
            </p:nvCxnSpPr>
            <p:spPr>
              <a:xfrm rot="10800000">
                <a:off x="-109730" y="647446"/>
                <a:ext cx="91440" cy="0"/>
              </a:xfrm>
              <a:prstGeom prst="straightConnector1">
                <a:avLst/>
              </a:prstGeom>
              <a:noFill/>
              <a:ln cap="flat" cmpd="sng" w="9525">
                <a:solidFill>
                  <a:srgbClr val="BEBEBE"/>
                </a:solidFill>
                <a:prstDash val="solid"/>
                <a:round/>
                <a:headEnd len="sm" w="sm" type="none"/>
                <a:tailEnd len="sm" w="sm" type="none"/>
              </a:ln>
            </p:spPr>
          </p:cxnSp>
          <p:cxnSp>
            <p:nvCxnSpPr>
              <p:cNvPr id="849" name="Google Shape;849;p123"/>
              <p:cNvCxnSpPr/>
              <p:nvPr/>
            </p:nvCxnSpPr>
            <p:spPr>
              <a:xfrm rot="10800000">
                <a:off x="-109730" y="1282954"/>
                <a:ext cx="91440" cy="0"/>
              </a:xfrm>
              <a:prstGeom prst="straightConnector1">
                <a:avLst/>
              </a:prstGeom>
              <a:noFill/>
              <a:ln cap="flat" cmpd="sng" w="9525">
                <a:solidFill>
                  <a:srgbClr val="BEBEBE"/>
                </a:solidFill>
                <a:prstDash val="solid"/>
                <a:round/>
                <a:headEnd len="sm" w="sm" type="none"/>
                <a:tailEnd len="sm" w="sm" type="none"/>
              </a:ln>
            </p:spPr>
          </p:cxnSp>
          <p:cxnSp>
            <p:nvCxnSpPr>
              <p:cNvPr id="850" name="Google Shape;850;p123"/>
              <p:cNvCxnSpPr/>
              <p:nvPr/>
            </p:nvCxnSpPr>
            <p:spPr>
              <a:xfrm rot="10800000">
                <a:off x="-109730" y="1923034"/>
                <a:ext cx="91440" cy="0"/>
              </a:xfrm>
              <a:prstGeom prst="straightConnector1">
                <a:avLst/>
              </a:prstGeom>
              <a:noFill/>
              <a:ln cap="flat" cmpd="sng" w="9525">
                <a:solidFill>
                  <a:srgbClr val="BEBEBE"/>
                </a:solidFill>
                <a:prstDash val="solid"/>
                <a:round/>
                <a:headEnd len="sm" w="sm" type="none"/>
                <a:tailEnd len="sm" w="sm" type="none"/>
              </a:ln>
            </p:spPr>
          </p:cxnSp>
          <p:cxnSp>
            <p:nvCxnSpPr>
              <p:cNvPr id="851" name="Google Shape;851;p123"/>
              <p:cNvCxnSpPr/>
              <p:nvPr/>
            </p:nvCxnSpPr>
            <p:spPr>
              <a:xfrm rot="10800000">
                <a:off x="-109730" y="2563114"/>
                <a:ext cx="91440" cy="0"/>
              </a:xfrm>
              <a:prstGeom prst="straightConnector1">
                <a:avLst/>
              </a:prstGeom>
              <a:noFill/>
              <a:ln cap="flat" cmpd="sng" w="9525">
                <a:solidFill>
                  <a:srgbClr val="BEBEBE"/>
                </a:solidFill>
                <a:prstDash val="solid"/>
                <a:round/>
                <a:headEnd len="sm" w="sm" type="none"/>
                <a:tailEnd len="sm" w="sm" type="none"/>
              </a:ln>
            </p:spPr>
          </p:cxnSp>
          <p:cxnSp>
            <p:nvCxnSpPr>
              <p:cNvPr id="852" name="Google Shape;852;p123"/>
              <p:cNvCxnSpPr/>
              <p:nvPr/>
            </p:nvCxnSpPr>
            <p:spPr>
              <a:xfrm rot="10800000">
                <a:off x="-109730" y="3203194"/>
                <a:ext cx="91440" cy="0"/>
              </a:xfrm>
              <a:prstGeom prst="straightConnector1">
                <a:avLst/>
              </a:prstGeom>
              <a:noFill/>
              <a:ln cap="flat" cmpd="sng" w="9525">
                <a:solidFill>
                  <a:srgbClr val="BEBEBE"/>
                </a:solidFill>
                <a:prstDash val="solid"/>
                <a:round/>
                <a:headEnd len="sm" w="sm" type="none"/>
                <a:tailEnd len="sm" w="sm" type="none"/>
              </a:ln>
            </p:spPr>
          </p:cxnSp>
          <p:cxnSp>
            <p:nvCxnSpPr>
              <p:cNvPr id="853" name="Google Shape;853;p123"/>
              <p:cNvCxnSpPr/>
              <p:nvPr/>
            </p:nvCxnSpPr>
            <p:spPr>
              <a:xfrm rot="10800000">
                <a:off x="-109730" y="3843274"/>
                <a:ext cx="91440" cy="0"/>
              </a:xfrm>
              <a:prstGeom prst="straightConnector1">
                <a:avLst/>
              </a:prstGeom>
              <a:noFill/>
              <a:ln cap="flat" cmpd="sng" w="9525">
                <a:solidFill>
                  <a:srgbClr val="BEBEBE"/>
                </a:solidFill>
                <a:prstDash val="solid"/>
                <a:round/>
                <a:headEnd len="sm" w="sm" type="none"/>
                <a:tailEnd len="sm" w="sm" type="none"/>
              </a:ln>
            </p:spPr>
          </p:cxnSp>
          <p:cxnSp>
            <p:nvCxnSpPr>
              <p:cNvPr id="854" name="Google Shape;854;p123"/>
              <p:cNvCxnSpPr/>
              <p:nvPr/>
            </p:nvCxnSpPr>
            <p:spPr>
              <a:xfrm rot="10800000">
                <a:off x="-109730" y="4487926"/>
                <a:ext cx="91440" cy="0"/>
              </a:xfrm>
              <a:prstGeom prst="straightConnector1">
                <a:avLst/>
              </a:prstGeom>
              <a:noFill/>
              <a:ln cap="flat" cmpd="sng" w="9525">
                <a:solidFill>
                  <a:srgbClr val="BEBEBE"/>
                </a:solidFill>
                <a:prstDash val="solid"/>
                <a:round/>
                <a:headEnd len="sm" w="sm" type="none"/>
                <a:tailEnd len="sm" w="sm" type="none"/>
              </a:ln>
            </p:spPr>
          </p:cxnSp>
          <p:cxnSp>
            <p:nvCxnSpPr>
              <p:cNvPr id="855" name="Google Shape;855;p123"/>
              <p:cNvCxnSpPr/>
              <p:nvPr/>
            </p:nvCxnSpPr>
            <p:spPr>
              <a:xfrm rot="10800000">
                <a:off x="-109730" y="231394"/>
                <a:ext cx="91440" cy="0"/>
              </a:xfrm>
              <a:prstGeom prst="straightConnector1">
                <a:avLst/>
              </a:prstGeom>
              <a:noFill/>
              <a:ln cap="flat" cmpd="sng" w="9525">
                <a:solidFill>
                  <a:srgbClr val="BEBEBE"/>
                </a:solidFill>
                <a:prstDash val="solid"/>
                <a:round/>
                <a:headEnd len="sm" w="sm" type="none"/>
                <a:tailEnd len="sm" w="sm" type="none"/>
              </a:ln>
            </p:spPr>
          </p:cxnSp>
          <p:cxnSp>
            <p:nvCxnSpPr>
              <p:cNvPr id="856" name="Google Shape;856;p123"/>
              <p:cNvCxnSpPr/>
              <p:nvPr/>
            </p:nvCxnSpPr>
            <p:spPr>
              <a:xfrm rot="10800000">
                <a:off x="-109730" y="4894834"/>
                <a:ext cx="91440" cy="0"/>
              </a:xfrm>
              <a:prstGeom prst="straightConnector1">
                <a:avLst/>
              </a:prstGeom>
              <a:noFill/>
              <a:ln cap="flat" cmpd="sng" w="9525">
                <a:solidFill>
                  <a:srgbClr val="BEBEBE"/>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6" orient="horz" pos="812">
          <p15:clr>
            <a:srgbClr val="F26B43"/>
          </p15:clr>
        </p15:guide>
        <p15:guide id="17" orient="horz" pos="1620">
          <p15:clr>
            <a:srgbClr val="F26B43"/>
          </p15:clr>
        </p15:guide>
        <p15:guide id="18" orient="horz" pos="1216">
          <p15:clr>
            <a:srgbClr val="F26B43"/>
          </p15:clr>
        </p15:guide>
        <p15:guide id="19" orient="horz" pos="2022">
          <p15:clr>
            <a:srgbClr val="F26B43"/>
          </p15:clr>
        </p15:guide>
        <p15:guide id="20"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9.xml"/><Relationship Id="rId3" Type="http://schemas.openxmlformats.org/officeDocument/2006/relationships/image" Target="../media/image34.jpg"/><Relationship Id="rId4" Type="http://schemas.openxmlformats.org/officeDocument/2006/relationships/image" Target="../media/image43.jp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1.jpg"/><Relationship Id="rId5"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59"/>
          <p:cNvSpPr txBox="1"/>
          <p:nvPr>
            <p:ph type="title"/>
          </p:nvPr>
        </p:nvSpPr>
        <p:spPr>
          <a:xfrm>
            <a:off x="210299" y="1226075"/>
            <a:ext cx="4477200" cy="32697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1" lang="en-GB" sz="3600"/>
              <a:t>SAFETY BOX CONTROL PANEL</a:t>
            </a:r>
            <a:r>
              <a:rPr b="1" lang="en-GB" sz="3600"/>
              <a:t> -  </a:t>
            </a:r>
            <a:br>
              <a:rPr b="1" lang="en-GB" sz="3600"/>
            </a:br>
            <a:r>
              <a:rPr b="1" lang="en-GB" sz="3600">
                <a:solidFill>
                  <a:schemeClr val="accent3"/>
                </a:solidFill>
              </a:rPr>
              <a:t>Hang Seng Bank</a:t>
            </a:r>
            <a:endParaRPr b="1" sz="3400">
              <a:solidFill>
                <a:schemeClr val="accent3"/>
              </a:solidFill>
              <a:latin typeface="IBM Plex Sans"/>
              <a:ea typeface="IBM Plex Sans"/>
              <a:cs typeface="IBM Plex Sans"/>
              <a:sym typeface="IBM Plex Sans"/>
            </a:endParaRPr>
          </a:p>
        </p:txBody>
      </p:sp>
      <p:sp>
        <p:nvSpPr>
          <p:cNvPr id="1061" name="Google Shape;1061;p159"/>
          <p:cNvSpPr txBox="1"/>
          <p:nvPr/>
        </p:nvSpPr>
        <p:spPr>
          <a:xfrm>
            <a:off x="1397000" y="5022168"/>
            <a:ext cx="0" cy="0"/>
          </a:xfrm>
          <a:prstGeom prst="rect">
            <a:avLst/>
          </a:prstGeom>
          <a:noFill/>
          <a:ln>
            <a:noFill/>
          </a:ln>
        </p:spPr>
        <p:txBody>
          <a:bodyPr anchorCtr="0" anchor="t" bIns="28575" lIns="57125" spcFirstLastPara="1" rIns="57125" wrap="square" tIns="28575">
            <a:noAutofit/>
          </a:bodyPr>
          <a:lstStyle/>
          <a:p>
            <a:pPr indent="0" lvl="0" marL="0" marR="0" rtl="0" algn="l">
              <a:lnSpc>
                <a:spcPct val="105000"/>
              </a:lnSpc>
              <a:spcBef>
                <a:spcPts val="0"/>
              </a:spcBef>
              <a:spcAft>
                <a:spcPts val="0"/>
              </a:spcAft>
              <a:buNone/>
            </a:pPr>
            <a:r>
              <a:t/>
            </a:r>
            <a:endParaRPr b="0" i="0" sz="1200" u="none" cap="none" strike="noStrike">
              <a:solidFill>
                <a:schemeClr val="lt1"/>
              </a:solidFill>
              <a:latin typeface="IBM Plex Sans"/>
              <a:ea typeface="IBM Plex Sans"/>
              <a:cs typeface="IBM Plex Sans"/>
              <a:sym typeface="IBM Plex Sans"/>
            </a:endParaRPr>
          </a:p>
        </p:txBody>
      </p:sp>
      <p:sp>
        <p:nvSpPr>
          <p:cNvPr id="1062" name="Google Shape;1062;p159"/>
          <p:cNvSpPr txBox="1"/>
          <p:nvPr/>
        </p:nvSpPr>
        <p:spPr>
          <a:xfrm>
            <a:off x="1317625" y="-103092"/>
            <a:ext cx="0" cy="0"/>
          </a:xfrm>
          <a:prstGeom prst="rect">
            <a:avLst/>
          </a:prstGeom>
          <a:noFill/>
          <a:ln>
            <a:noFill/>
          </a:ln>
        </p:spPr>
        <p:txBody>
          <a:bodyPr anchorCtr="0" anchor="t" bIns="28575" lIns="57125" spcFirstLastPara="1" rIns="57125" wrap="square" tIns="28575">
            <a:noAutofit/>
          </a:bodyPr>
          <a:lstStyle/>
          <a:p>
            <a:pPr indent="0" lvl="0" marL="0" marR="0" rtl="0" algn="l">
              <a:lnSpc>
                <a:spcPct val="105000"/>
              </a:lnSpc>
              <a:spcBef>
                <a:spcPts val="0"/>
              </a:spcBef>
              <a:spcAft>
                <a:spcPts val="0"/>
              </a:spcAft>
              <a:buNone/>
            </a:pPr>
            <a:r>
              <a:t/>
            </a:r>
            <a:endParaRPr b="0" i="0" sz="1200" u="none" cap="none" strike="noStrike">
              <a:solidFill>
                <a:schemeClr val="lt1"/>
              </a:solidFill>
              <a:latin typeface="IBM Plex Sans"/>
              <a:ea typeface="IBM Plex Sans"/>
              <a:cs typeface="IBM Plex Sans"/>
              <a:sym typeface="IBM Plex Sans"/>
            </a:endParaRPr>
          </a:p>
        </p:txBody>
      </p:sp>
      <p:pic>
        <p:nvPicPr>
          <p:cNvPr descr="A close up of a logo&#10;&#10;Description automatically generated" id="1063" name="Google Shape;1063;p159"/>
          <p:cNvPicPr preferRelativeResize="0"/>
          <p:nvPr/>
        </p:nvPicPr>
        <p:blipFill rotWithShape="1">
          <a:blip r:embed="rId3">
            <a:alphaModFix/>
          </a:blip>
          <a:srcRect b="0" l="0" r="0" t="0"/>
          <a:stretch/>
        </p:blipFill>
        <p:spPr>
          <a:xfrm>
            <a:off x="4572000" y="125296"/>
            <a:ext cx="4383791" cy="5018204"/>
          </a:xfrm>
          <a:prstGeom prst="rect">
            <a:avLst/>
          </a:prstGeom>
          <a:noFill/>
          <a:ln>
            <a:noFill/>
          </a:ln>
        </p:spPr>
      </p:pic>
      <p:pic>
        <p:nvPicPr>
          <p:cNvPr id="1064" name="Google Shape;1064;p159"/>
          <p:cNvPicPr preferRelativeResize="0"/>
          <p:nvPr/>
        </p:nvPicPr>
        <p:blipFill>
          <a:blip r:embed="rId4">
            <a:alphaModFix/>
          </a:blip>
          <a:stretch>
            <a:fillRect/>
          </a:stretch>
        </p:blipFill>
        <p:spPr>
          <a:xfrm>
            <a:off x="210300" y="125300"/>
            <a:ext cx="521999" cy="521999"/>
          </a:xfrm>
          <a:prstGeom prst="rect">
            <a:avLst/>
          </a:prstGeom>
          <a:noFill/>
          <a:ln>
            <a:noFill/>
          </a:ln>
        </p:spPr>
      </p:pic>
      <p:sp>
        <p:nvSpPr>
          <p:cNvPr id="1065" name="Google Shape;1065;p159"/>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600"/>
              <a:buFont typeface="IBM Plex Sans"/>
              <a:buNone/>
            </a:pPr>
            <a:r>
              <a:rPr lang="en-GB"/>
              <a:t>Group 1 / © 2021 CityU SCOPE Information Technology for Business / 206CDE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68"/>
          <p:cNvSpPr txBox="1"/>
          <p:nvPr>
            <p:ph type="title"/>
          </p:nvPr>
        </p:nvSpPr>
        <p:spPr>
          <a:xfrm>
            <a:off x="210312" y="201168"/>
            <a:ext cx="4142100" cy="8046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None/>
            </a:pPr>
            <a:r>
              <a:rPr lang="en-GB" sz="3000"/>
              <a:t>Business Case</a:t>
            </a:r>
            <a:endParaRPr/>
          </a:p>
        </p:txBody>
      </p:sp>
      <p:sp>
        <p:nvSpPr>
          <p:cNvPr id="1170" name="Google Shape;1170;p168"/>
          <p:cNvSpPr txBox="1"/>
          <p:nvPr>
            <p:ph idx="2" type="body"/>
          </p:nvPr>
        </p:nvSpPr>
        <p:spPr>
          <a:xfrm>
            <a:off x="0" y="794500"/>
            <a:ext cx="9144000" cy="43491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rPr b="1" lang="en-GB" sz="1500" u="sng">
                <a:solidFill>
                  <a:srgbClr val="191919"/>
                </a:solidFill>
                <a:latin typeface="Times New Roman"/>
                <a:ea typeface="Times New Roman"/>
                <a:cs typeface="Times New Roman"/>
                <a:sym typeface="Times New Roman"/>
              </a:rPr>
              <a:t>Options Considered - Options considered included:</a:t>
            </a:r>
            <a:endParaRPr b="1" sz="1500" u="sng">
              <a:solidFill>
                <a:srgbClr val="191919"/>
              </a:solidFill>
              <a:latin typeface="Times New Roman"/>
              <a:ea typeface="Times New Roman"/>
              <a:cs typeface="Times New Roman"/>
              <a:sym typeface="Times New Roman"/>
            </a:endParaRPr>
          </a:p>
          <a:p>
            <a:pPr indent="0" lvl="0" marL="0" rtl="0" algn="l">
              <a:spcBef>
                <a:spcPts val="1100"/>
              </a:spcBef>
              <a:spcAft>
                <a:spcPts val="0"/>
              </a:spcAft>
              <a:buNone/>
            </a:pPr>
            <a:r>
              <a:rPr lang="en-GB" sz="1500">
                <a:solidFill>
                  <a:srgbClr val="191919"/>
                </a:solidFill>
                <a:latin typeface="Times New Roman"/>
                <a:ea typeface="Times New Roman"/>
                <a:cs typeface="Times New Roman"/>
                <a:sym typeface="Times New Roman"/>
              </a:rPr>
              <a:t>1. Creating a database to manage safety box status and data instead of human input and regular checking</a:t>
            </a:r>
            <a:endParaRPr sz="1500">
              <a:solidFill>
                <a:srgbClr val="191919"/>
              </a:solidFill>
              <a:latin typeface="Times New Roman"/>
              <a:ea typeface="Times New Roman"/>
              <a:cs typeface="Times New Roman"/>
              <a:sym typeface="Times New Roman"/>
            </a:endParaRPr>
          </a:p>
          <a:p>
            <a:pPr indent="0" lvl="0" marL="0" rtl="0" algn="l">
              <a:spcBef>
                <a:spcPts val="1100"/>
              </a:spcBef>
              <a:spcAft>
                <a:spcPts val="0"/>
              </a:spcAft>
              <a:buNone/>
            </a:pPr>
            <a:r>
              <a:rPr lang="en-GB" sz="1500">
                <a:solidFill>
                  <a:srgbClr val="191919"/>
                </a:solidFill>
                <a:latin typeface="Times New Roman"/>
                <a:ea typeface="Times New Roman"/>
                <a:cs typeface="Times New Roman"/>
                <a:sym typeface="Times New Roman"/>
              </a:rPr>
              <a:t>2. Automatically generate notices of the real-time situation and status reports of safety box </a:t>
            </a:r>
            <a:endParaRPr sz="1500">
              <a:solidFill>
                <a:srgbClr val="191919"/>
              </a:solidFill>
              <a:latin typeface="Times New Roman"/>
              <a:ea typeface="Times New Roman"/>
              <a:cs typeface="Times New Roman"/>
              <a:sym typeface="Times New Roman"/>
            </a:endParaRPr>
          </a:p>
          <a:p>
            <a:pPr indent="0" lvl="0" marL="0" rtl="0" algn="l">
              <a:spcBef>
                <a:spcPts val="1100"/>
              </a:spcBef>
              <a:spcAft>
                <a:spcPts val="0"/>
              </a:spcAft>
              <a:buNone/>
            </a:pPr>
            <a:r>
              <a:rPr lang="en-GB" sz="1500">
                <a:solidFill>
                  <a:srgbClr val="191919"/>
                </a:solidFill>
                <a:latin typeface="Times New Roman"/>
                <a:ea typeface="Times New Roman"/>
                <a:cs typeface="Times New Roman"/>
                <a:sym typeface="Times New Roman"/>
              </a:rPr>
              <a:t>3. Developing a control panel for safety box in each bank (divided by branch which provides safety box services)</a:t>
            </a:r>
            <a:endParaRPr b="1" sz="1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GB" sz="1500">
                <a:solidFill>
                  <a:schemeClr val="lt1"/>
                </a:solidFill>
                <a:latin typeface="Times New Roman"/>
                <a:ea typeface="Times New Roman"/>
                <a:cs typeface="Times New Roman"/>
                <a:sym typeface="Times New Roman"/>
              </a:rPr>
              <a:t>Benefits: </a:t>
            </a:r>
            <a:endParaRPr b="1" sz="15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500">
                <a:solidFill>
                  <a:srgbClr val="000000"/>
                </a:solidFill>
                <a:latin typeface="Times New Roman"/>
                <a:ea typeface="Times New Roman"/>
                <a:cs typeface="Times New Roman"/>
                <a:sym typeface="Times New Roman"/>
              </a:rPr>
              <a:t>1. Higher service quality </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500">
                <a:solidFill>
                  <a:schemeClr val="lt1"/>
                </a:solidFill>
                <a:latin typeface="Times New Roman"/>
                <a:ea typeface="Times New Roman"/>
                <a:cs typeface="Times New Roman"/>
                <a:sym typeface="Times New Roman"/>
              </a:rPr>
              <a:t>2. Increased client flow </a:t>
            </a:r>
            <a:endParaRPr sz="15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500">
                <a:solidFill>
                  <a:srgbClr val="000000"/>
                </a:solidFill>
                <a:latin typeface="Times New Roman"/>
                <a:ea typeface="Times New Roman"/>
                <a:cs typeface="Times New Roman"/>
                <a:sym typeface="Times New Roman"/>
              </a:rPr>
              <a:t>3. Increased sales </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500">
                <a:solidFill>
                  <a:schemeClr val="lt1"/>
                </a:solidFill>
                <a:latin typeface="Times New Roman"/>
                <a:ea typeface="Times New Roman"/>
                <a:cs typeface="Times New Roman"/>
                <a:sym typeface="Times New Roman"/>
              </a:rPr>
              <a:t>4. Widen market</a:t>
            </a:r>
            <a:endParaRPr sz="15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100"/>
              <a:buFont typeface="Arial"/>
              <a:buNone/>
            </a:pPr>
            <a:r>
              <a:rPr lang="en-GB" sz="1500">
                <a:solidFill>
                  <a:schemeClr val="lt1"/>
                </a:solidFill>
                <a:latin typeface="Times New Roman"/>
                <a:ea typeface="Times New Roman"/>
                <a:cs typeface="Times New Roman"/>
                <a:sym typeface="Times New Roman"/>
              </a:rPr>
              <a:t>5. Better customer experience </a:t>
            </a:r>
            <a:endParaRPr sz="1500">
              <a:solidFill>
                <a:schemeClr val="lt1"/>
              </a:solidFill>
              <a:latin typeface="Times New Roman"/>
              <a:ea typeface="Times New Roman"/>
              <a:cs typeface="Times New Roman"/>
              <a:sym typeface="Times New Roman"/>
            </a:endParaRPr>
          </a:p>
        </p:txBody>
      </p:sp>
      <p:pic>
        <p:nvPicPr>
          <p:cNvPr id="1171" name="Google Shape;1171;p168"/>
          <p:cNvPicPr preferRelativeResize="0"/>
          <p:nvPr/>
        </p:nvPicPr>
        <p:blipFill>
          <a:blip r:embed="rId3">
            <a:alphaModFix/>
          </a:blip>
          <a:stretch>
            <a:fillRect/>
          </a:stretch>
        </p:blipFill>
        <p:spPr>
          <a:xfrm>
            <a:off x="2514600" y="2008150"/>
            <a:ext cx="3154400" cy="3135450"/>
          </a:xfrm>
          <a:prstGeom prst="rect">
            <a:avLst/>
          </a:prstGeom>
          <a:noFill/>
          <a:ln>
            <a:noFill/>
          </a:ln>
        </p:spPr>
      </p:pic>
      <p:sp>
        <p:nvSpPr>
          <p:cNvPr id="1172" name="Google Shape;1172;p168"/>
          <p:cNvSpPr txBox="1"/>
          <p:nvPr/>
        </p:nvSpPr>
        <p:spPr>
          <a:xfrm>
            <a:off x="6024525" y="2403725"/>
            <a:ext cx="2682000" cy="16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1500" u="sng">
                <a:solidFill>
                  <a:schemeClr val="lt1"/>
                </a:solidFill>
                <a:latin typeface="Times New Roman"/>
                <a:ea typeface="Times New Roman"/>
                <a:cs typeface="Times New Roman"/>
                <a:sym typeface="Times New Roman"/>
              </a:rPr>
              <a:t>Timescales</a:t>
            </a:r>
            <a:endParaRPr b="1" sz="1500" u="sng">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100"/>
              <a:buFont typeface="Arial"/>
              <a:buNone/>
            </a:pPr>
            <a:r>
              <a:rPr lang="en-GB" sz="1500">
                <a:solidFill>
                  <a:schemeClr val="lt1"/>
                </a:solidFill>
                <a:latin typeface="Times New Roman"/>
                <a:ea typeface="Times New Roman"/>
                <a:cs typeface="Times New Roman"/>
                <a:sym typeface="Times New Roman"/>
              </a:rPr>
              <a:t>Initial analysis shows that the system will take approximately a year to implement and approximately a month for project preparation.</a:t>
            </a:r>
            <a:endParaRPr sz="1700">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69"/>
          <p:cNvSpPr txBox="1"/>
          <p:nvPr>
            <p:ph type="title"/>
          </p:nvPr>
        </p:nvSpPr>
        <p:spPr>
          <a:xfrm>
            <a:off x="214962" y="61393"/>
            <a:ext cx="4142100" cy="8046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None/>
            </a:pPr>
            <a:r>
              <a:rPr lang="en-GB"/>
              <a:t>Cost &amp; Budget</a:t>
            </a:r>
            <a:endParaRPr/>
          </a:p>
        </p:txBody>
      </p:sp>
      <p:sp>
        <p:nvSpPr>
          <p:cNvPr id="1178" name="Google Shape;1178;p169"/>
          <p:cNvSpPr txBox="1"/>
          <p:nvPr>
            <p:ph idx="2" type="body"/>
          </p:nvPr>
        </p:nvSpPr>
        <p:spPr>
          <a:xfrm>
            <a:off x="0" y="4495600"/>
            <a:ext cx="9144000" cy="6477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t/>
            </a:r>
            <a:endParaRPr>
              <a:solidFill>
                <a:schemeClr val="lt1"/>
              </a:solidFill>
            </a:endParaRPr>
          </a:p>
        </p:txBody>
      </p:sp>
      <p:sp>
        <p:nvSpPr>
          <p:cNvPr id="1179" name="Google Shape;1179;p169"/>
          <p:cNvSpPr txBox="1"/>
          <p:nvPr/>
        </p:nvSpPr>
        <p:spPr>
          <a:xfrm>
            <a:off x="129550" y="453452"/>
            <a:ext cx="2385000" cy="356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100"/>
              </a:spcBef>
              <a:spcAft>
                <a:spcPts val="0"/>
              </a:spcAft>
              <a:buNone/>
            </a:pPr>
            <a:r>
              <a:rPr b="1" lang="en-GB">
                <a:solidFill>
                  <a:srgbClr val="191919"/>
                </a:solidFill>
                <a:latin typeface="Times New Roman"/>
                <a:ea typeface="Times New Roman"/>
                <a:cs typeface="Times New Roman"/>
                <a:sym typeface="Times New Roman"/>
              </a:rPr>
              <a:t>Cost</a:t>
            </a:r>
            <a:endParaRPr>
              <a:solidFill>
                <a:srgbClr val="191919"/>
              </a:solidFill>
              <a:latin typeface="Times New Roman"/>
              <a:ea typeface="Times New Roman"/>
              <a:cs typeface="Times New Roman"/>
              <a:sym typeface="Times New Roman"/>
            </a:endParaRPr>
          </a:p>
          <a:p>
            <a:pPr indent="0" lvl="0" marL="0" rtl="0" algn="l">
              <a:lnSpc>
                <a:spcPct val="200000"/>
              </a:lnSpc>
              <a:spcBef>
                <a:spcPts val="1100"/>
              </a:spcBef>
              <a:spcAft>
                <a:spcPts val="0"/>
              </a:spcAft>
              <a:buNone/>
            </a:pPr>
            <a:r>
              <a:t/>
            </a:r>
            <a:endParaRPr>
              <a:solidFill>
                <a:srgbClr val="191919"/>
              </a:solidFill>
              <a:latin typeface="IBM Plex Sans"/>
              <a:ea typeface="IBM Plex Sans"/>
              <a:cs typeface="IBM Plex Sans"/>
              <a:sym typeface="IBM Plex Sans"/>
            </a:endParaRPr>
          </a:p>
        </p:txBody>
      </p:sp>
      <p:sp>
        <p:nvSpPr>
          <p:cNvPr id="1180" name="Google Shape;1180;p169"/>
          <p:cNvSpPr txBox="1"/>
          <p:nvPr/>
        </p:nvSpPr>
        <p:spPr>
          <a:xfrm>
            <a:off x="5565600" y="237925"/>
            <a:ext cx="3578400" cy="29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lt1"/>
              </a:buClr>
              <a:buSzPts val="1100"/>
              <a:buFont typeface="Arial"/>
              <a:buNone/>
            </a:pPr>
            <a:r>
              <a:rPr b="1" lang="en-GB" sz="1200">
                <a:solidFill>
                  <a:schemeClr val="lt1"/>
                </a:solidFill>
                <a:latin typeface="Times New Roman"/>
                <a:ea typeface="Times New Roman"/>
                <a:cs typeface="Times New Roman"/>
                <a:sym typeface="Times New Roman"/>
              </a:rPr>
              <a:t>Expected Return on Investment</a:t>
            </a:r>
            <a:endParaRPr b="1"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100"/>
              <a:buFont typeface="Arial"/>
              <a:buNone/>
            </a:pPr>
            <a:r>
              <a:rPr lang="en-GB" sz="1200">
                <a:solidFill>
                  <a:schemeClr val="lt1"/>
                </a:solidFill>
                <a:latin typeface="Times New Roman"/>
                <a:ea typeface="Times New Roman"/>
                <a:cs typeface="Times New Roman"/>
                <a:sym typeface="Times New Roman"/>
              </a:rPr>
              <a:t>Year 1 = $0</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2nd Year = $500,000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100"/>
              <a:buFont typeface="Arial"/>
              <a:buNone/>
            </a:pPr>
            <a:r>
              <a:rPr lang="en-GB" sz="1200">
                <a:solidFill>
                  <a:schemeClr val="lt1"/>
                </a:solidFill>
                <a:latin typeface="Times New Roman"/>
                <a:ea typeface="Times New Roman"/>
                <a:cs typeface="Times New Roman"/>
                <a:sym typeface="Times New Roman"/>
              </a:rPr>
              <a:t>as control panel begins to be felt and application implemented.</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3rd Year = $1,000,000 </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as the control panel begins to be felt and revised with maintenance.</a:t>
            </a:r>
            <a:endParaRPr sz="12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lt1"/>
              </a:buClr>
              <a:buSzPts val="1100"/>
              <a:buFont typeface="Arial"/>
              <a:buNone/>
            </a:pPr>
            <a:r>
              <a:rPr b="1" lang="en-GB" sz="1200">
                <a:solidFill>
                  <a:schemeClr val="lt1"/>
                </a:solidFill>
                <a:latin typeface="Times New Roman"/>
                <a:ea typeface="Times New Roman"/>
                <a:cs typeface="Times New Roman"/>
                <a:sym typeface="Times New Roman"/>
              </a:rPr>
              <a:t>Risk ---&gt;</a:t>
            </a:r>
            <a:r>
              <a:rPr lang="en-GB" sz="1200">
                <a:solidFill>
                  <a:schemeClr val="lt1"/>
                </a:solidFill>
                <a:latin typeface="Times New Roman"/>
                <a:ea typeface="Times New Roman"/>
                <a:cs typeface="Times New Roman"/>
                <a:sym typeface="Times New Roman"/>
              </a:rPr>
              <a:t>work closely with the development team.</a:t>
            </a:r>
            <a:endParaRPr b="1" sz="1200">
              <a:solidFill>
                <a:schemeClr val="lt1"/>
              </a:solidFill>
              <a:latin typeface="Times New Roman"/>
              <a:ea typeface="Times New Roman"/>
              <a:cs typeface="Times New Roman"/>
              <a:sym typeface="Times New Roman"/>
            </a:endParaRPr>
          </a:p>
        </p:txBody>
      </p:sp>
      <p:graphicFrame>
        <p:nvGraphicFramePr>
          <p:cNvPr id="1181" name="Google Shape;1181;p169"/>
          <p:cNvGraphicFramePr/>
          <p:nvPr/>
        </p:nvGraphicFramePr>
        <p:xfrm>
          <a:off x="228600" y="809865"/>
          <a:ext cx="3000000" cy="3000000"/>
        </p:xfrm>
        <a:graphic>
          <a:graphicData uri="http://schemas.openxmlformats.org/drawingml/2006/table">
            <a:tbl>
              <a:tblPr>
                <a:noFill/>
                <a:tableStyleId>{CF1D97AA-4DD4-485B-9BE2-4225B03A339D}</a:tableStyleId>
              </a:tblPr>
              <a:tblGrid>
                <a:gridCol w="2554275"/>
                <a:gridCol w="2554275"/>
              </a:tblGrid>
              <a:tr h="322225">
                <a:tc>
                  <a:txBody>
                    <a:bodyPr/>
                    <a:lstStyle/>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Application (Control Panel) development</a:t>
                      </a:r>
                      <a:endParaRPr/>
                    </a:p>
                  </a:txBody>
                  <a:tcPr marT="91425" marB="91425" marR="91425" marL="91425"/>
                </a:tc>
                <a:tc>
                  <a:txBody>
                    <a:bodyPr/>
                    <a:lstStyle/>
                    <a:p>
                      <a:pPr indent="0" lvl="0" marL="0" rtl="0" algn="l">
                        <a:lnSpc>
                          <a:spcPct val="115000"/>
                        </a:lnSpc>
                        <a:spcBef>
                          <a:spcPts val="1200"/>
                        </a:spcBef>
                        <a:spcAft>
                          <a:spcPts val="0"/>
                        </a:spcAft>
                        <a:buClr>
                          <a:schemeClr val="lt1"/>
                        </a:buClr>
                        <a:buSzPts val="1100"/>
                        <a:buFont typeface="Arial"/>
                        <a:buNone/>
                      </a:pPr>
                      <a:r>
                        <a:rPr lang="en-GB" sz="1200">
                          <a:solidFill>
                            <a:schemeClr val="lt1"/>
                          </a:solidFill>
                          <a:latin typeface="Times New Roman"/>
                          <a:ea typeface="Times New Roman"/>
                          <a:cs typeface="Times New Roman"/>
                          <a:sym typeface="Times New Roman"/>
                        </a:rPr>
                        <a:t>= $600,000</a:t>
                      </a:r>
                      <a:endParaRPr/>
                    </a:p>
                  </a:txBody>
                  <a:tcPr marT="91425" marB="91425" marR="91425" marL="91425"/>
                </a:tc>
              </a:tr>
              <a:tr h="378975">
                <a:tc>
                  <a:txBody>
                    <a:bodyPr/>
                    <a:lstStyle/>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Project Management</a:t>
                      </a:r>
                      <a:endParaRPr/>
                    </a:p>
                  </a:txBody>
                  <a:tcPr marT="91425" marB="91425" marR="91425" marL="91425"/>
                </a:tc>
                <a:tc>
                  <a:txBody>
                    <a:bodyPr/>
                    <a:lstStyle/>
                    <a:p>
                      <a:pPr indent="0" lvl="0" marL="0" rtl="0" algn="l">
                        <a:lnSpc>
                          <a:spcPct val="115000"/>
                        </a:lnSpc>
                        <a:spcBef>
                          <a:spcPts val="1200"/>
                        </a:spcBef>
                        <a:spcAft>
                          <a:spcPts val="0"/>
                        </a:spcAft>
                        <a:buNone/>
                      </a:pPr>
                      <a:r>
                        <a:rPr lang="en-GB" sz="1200">
                          <a:latin typeface="Times New Roman"/>
                          <a:ea typeface="Times New Roman"/>
                          <a:cs typeface="Times New Roman"/>
                          <a:sym typeface="Times New Roman"/>
                        </a:rPr>
                        <a:t>= $200,000</a:t>
                      </a:r>
                      <a:endParaRPr/>
                    </a:p>
                  </a:txBody>
                  <a:tcPr marT="91425" marB="91425" marR="91425" marL="91425"/>
                </a:tc>
              </a:tr>
              <a:tr h="378975">
                <a:tc>
                  <a:txBody>
                    <a:bodyPr/>
                    <a:lstStyle/>
                    <a:p>
                      <a:pPr indent="0" lvl="0" marL="0" rtl="0" algn="l">
                        <a:lnSpc>
                          <a:spcPct val="115000"/>
                        </a:lnSpc>
                        <a:spcBef>
                          <a:spcPts val="1200"/>
                        </a:spcBef>
                        <a:spcAft>
                          <a:spcPts val="0"/>
                        </a:spcAft>
                        <a:buNone/>
                      </a:pPr>
                      <a:r>
                        <a:rPr lang="en-GB" sz="1200">
                          <a:latin typeface="Times New Roman"/>
                          <a:ea typeface="Times New Roman"/>
                          <a:cs typeface="Times New Roman"/>
                          <a:sym typeface="Times New Roman"/>
                        </a:rPr>
                        <a:t>Develop team</a:t>
                      </a:r>
                      <a:endParaRPr/>
                    </a:p>
                  </a:txBody>
                  <a:tcPr marT="91425" marB="91425" marR="91425" marL="91425"/>
                </a:tc>
                <a:tc>
                  <a:txBody>
                    <a:bodyPr/>
                    <a:lstStyle/>
                    <a:p>
                      <a:pPr indent="0" lvl="0" marL="0" rtl="0" algn="l">
                        <a:lnSpc>
                          <a:spcPct val="115000"/>
                        </a:lnSpc>
                        <a:spcBef>
                          <a:spcPts val="1200"/>
                        </a:spcBef>
                        <a:spcAft>
                          <a:spcPts val="0"/>
                        </a:spcAft>
                        <a:buNone/>
                      </a:pPr>
                      <a:r>
                        <a:rPr lang="en-GB" sz="1200">
                          <a:latin typeface="Times New Roman"/>
                          <a:ea typeface="Times New Roman"/>
                          <a:cs typeface="Times New Roman"/>
                          <a:sym typeface="Times New Roman"/>
                        </a:rPr>
                        <a:t>= $300,000</a:t>
                      </a:r>
                      <a:endParaRPr/>
                    </a:p>
                  </a:txBody>
                  <a:tcPr marT="91425" marB="91425" marR="91425" marL="91425"/>
                </a:tc>
              </a:tr>
              <a:tr h="398225">
                <a:tc>
                  <a:txBody>
                    <a:bodyPr/>
                    <a:lstStyle/>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Consultant from Bank</a:t>
                      </a:r>
                      <a:endParaRPr/>
                    </a:p>
                  </a:txBody>
                  <a:tcPr marT="91425" marB="91425" marR="91425" marL="91425"/>
                </a:tc>
                <a:tc>
                  <a:txBody>
                    <a:bodyPr/>
                    <a:lstStyle/>
                    <a:p>
                      <a:pPr indent="0" lvl="0" marL="0" rtl="0" algn="l">
                        <a:lnSpc>
                          <a:spcPct val="115000"/>
                        </a:lnSpc>
                        <a:spcBef>
                          <a:spcPts val="1200"/>
                        </a:spcBef>
                        <a:spcAft>
                          <a:spcPts val="0"/>
                        </a:spcAft>
                        <a:buNone/>
                      </a:pPr>
                      <a:r>
                        <a:rPr lang="en-GB" sz="1200">
                          <a:latin typeface="Times New Roman"/>
                          <a:ea typeface="Times New Roman"/>
                          <a:cs typeface="Times New Roman"/>
                          <a:sym typeface="Times New Roman"/>
                        </a:rPr>
                        <a:t>= $0</a:t>
                      </a:r>
                      <a:endParaRPr/>
                    </a:p>
                  </a:txBody>
                  <a:tcPr marT="91425" marB="91425" marR="91425" marL="91425"/>
                </a:tc>
              </a:tr>
              <a:tr h="378975">
                <a:tc>
                  <a:txBody>
                    <a:bodyPr/>
                    <a:lstStyle/>
                    <a:p>
                      <a:pPr indent="0" lvl="0" marL="0" rtl="0" algn="l">
                        <a:lnSpc>
                          <a:spcPct val="115000"/>
                        </a:lnSpc>
                        <a:spcBef>
                          <a:spcPts val="1200"/>
                        </a:spcBef>
                        <a:spcAft>
                          <a:spcPts val="0"/>
                        </a:spcAft>
                        <a:buNone/>
                      </a:pPr>
                      <a:r>
                        <a:rPr lang="en-GB" sz="1200">
                          <a:latin typeface="Times New Roman"/>
                          <a:ea typeface="Times New Roman"/>
                          <a:cs typeface="Times New Roman"/>
                          <a:sym typeface="Times New Roman"/>
                        </a:rPr>
                        <a:t>Testing</a:t>
                      </a:r>
                      <a:endParaRPr/>
                    </a:p>
                  </a:txBody>
                  <a:tcPr marT="91425" marB="91425" marR="91425" marL="91425"/>
                </a:tc>
                <a:tc>
                  <a:txBody>
                    <a:bodyPr/>
                    <a:lstStyle/>
                    <a:p>
                      <a:pPr indent="0" lvl="0" marL="0" rtl="0" algn="l">
                        <a:lnSpc>
                          <a:spcPct val="115000"/>
                        </a:lnSpc>
                        <a:spcBef>
                          <a:spcPts val="1200"/>
                        </a:spcBef>
                        <a:spcAft>
                          <a:spcPts val="0"/>
                        </a:spcAft>
                        <a:buNone/>
                      </a:pPr>
                      <a:r>
                        <a:rPr lang="en-GB" sz="1200">
                          <a:latin typeface="Times New Roman"/>
                          <a:ea typeface="Times New Roman"/>
                          <a:cs typeface="Times New Roman"/>
                          <a:sym typeface="Times New Roman"/>
                        </a:rPr>
                        <a:t>= $50,000</a:t>
                      </a:r>
                      <a:endParaRPr/>
                    </a:p>
                  </a:txBody>
                  <a:tcPr marT="91425" marB="91425" marR="91425" marL="91425"/>
                </a:tc>
              </a:tr>
              <a:tr h="378975">
                <a:tc>
                  <a:txBody>
                    <a:bodyPr/>
                    <a:lstStyle/>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Computers and tools</a:t>
                      </a:r>
                      <a:endParaRPr/>
                    </a:p>
                  </a:txBody>
                  <a:tcPr marT="91425" marB="91425" marR="91425" marL="91425"/>
                </a:tc>
                <a:tc>
                  <a:txBody>
                    <a:bodyPr/>
                    <a:lstStyle/>
                    <a:p>
                      <a:pPr indent="0" lvl="0" marL="0" rtl="0" algn="l">
                        <a:lnSpc>
                          <a:spcPct val="115000"/>
                        </a:lnSpc>
                        <a:spcBef>
                          <a:spcPts val="1200"/>
                        </a:spcBef>
                        <a:spcAft>
                          <a:spcPts val="0"/>
                        </a:spcAft>
                        <a:buClr>
                          <a:schemeClr val="lt1"/>
                        </a:buClr>
                        <a:buSzPts val="1100"/>
                        <a:buFont typeface="Arial"/>
                        <a:buNone/>
                      </a:pPr>
                      <a:r>
                        <a:rPr lang="en-GB" sz="1200">
                          <a:solidFill>
                            <a:schemeClr val="lt1"/>
                          </a:solidFill>
                          <a:latin typeface="Times New Roman"/>
                          <a:ea typeface="Times New Roman"/>
                          <a:cs typeface="Times New Roman"/>
                          <a:sym typeface="Times New Roman"/>
                        </a:rPr>
                        <a:t>= $150,000</a:t>
                      </a:r>
                      <a:endParaRPr/>
                    </a:p>
                  </a:txBody>
                  <a:tcPr marT="91425" marB="91425" marR="91425" marL="91425"/>
                </a:tc>
              </a:tr>
              <a:tr h="596950">
                <a:tc>
                  <a:txBody>
                    <a:bodyPr/>
                    <a:lstStyle/>
                    <a:p>
                      <a:pPr indent="0" lvl="0" marL="0" rtl="0" algn="l">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Administrative costs</a:t>
                      </a:r>
                      <a:endParaRPr/>
                    </a:p>
                  </a:txBody>
                  <a:tcPr marT="91425" marB="91425" marR="91425" marL="91425"/>
                </a:tc>
                <a:tc>
                  <a:txBody>
                    <a:bodyPr/>
                    <a:lstStyle/>
                    <a:p>
                      <a:pPr indent="0" lvl="0" marL="0" rtl="0" algn="l">
                        <a:lnSpc>
                          <a:spcPct val="115000"/>
                        </a:lnSpc>
                        <a:spcBef>
                          <a:spcPts val="1200"/>
                        </a:spcBef>
                        <a:spcAft>
                          <a:spcPts val="0"/>
                        </a:spcAft>
                        <a:buClr>
                          <a:schemeClr val="lt1"/>
                        </a:buClr>
                        <a:buSzPts val="1100"/>
                        <a:buFont typeface="Arial"/>
                        <a:buNone/>
                      </a:pPr>
                      <a:r>
                        <a:rPr lang="en-GB" sz="1200">
                          <a:solidFill>
                            <a:schemeClr val="lt1"/>
                          </a:solidFill>
                          <a:latin typeface="Times New Roman"/>
                          <a:ea typeface="Times New Roman"/>
                          <a:cs typeface="Times New Roman"/>
                          <a:sym typeface="Times New Roman"/>
                        </a:rPr>
                        <a:t>= $100,000</a:t>
                      </a:r>
                      <a:endParaRPr/>
                    </a:p>
                  </a:txBody>
                  <a:tcPr marT="91425" marB="91425" marR="91425" marL="91425"/>
                </a:tc>
              </a:tr>
              <a:tr h="378975">
                <a:tc gridSpan="2">
                  <a:txBody>
                    <a:bodyPr/>
                    <a:lstStyle/>
                    <a:p>
                      <a:pPr indent="0" lvl="0" marL="0" rtl="0" algn="r">
                        <a:lnSpc>
                          <a:spcPct val="115000"/>
                        </a:lnSpc>
                        <a:spcBef>
                          <a:spcPts val="1200"/>
                        </a:spcBef>
                        <a:spcAft>
                          <a:spcPts val="0"/>
                        </a:spcAft>
                        <a:buNone/>
                      </a:pPr>
                      <a:r>
                        <a:rPr b="1" lang="en-GB" sz="1200">
                          <a:latin typeface="Times New Roman"/>
                          <a:ea typeface="Times New Roman"/>
                          <a:cs typeface="Times New Roman"/>
                          <a:sym typeface="Times New Roman"/>
                        </a:rPr>
                        <a:t>Total estimated cost = $</a:t>
                      </a:r>
                      <a:r>
                        <a:rPr b="1" lang="en-GB" sz="1200">
                          <a:solidFill>
                            <a:schemeClr val="lt1"/>
                          </a:solidFill>
                          <a:latin typeface="Times New Roman"/>
                          <a:ea typeface="Times New Roman"/>
                          <a:cs typeface="Times New Roman"/>
                          <a:sym typeface="Times New Roman"/>
                        </a:rPr>
                        <a:t>1,400,000</a:t>
                      </a:r>
                      <a:endParaRPr sz="1200">
                        <a:latin typeface="Times New Roman"/>
                        <a:ea typeface="Times New Roman"/>
                        <a:cs typeface="Times New Roman"/>
                        <a:sym typeface="Times New Roman"/>
                      </a:endParaRPr>
                    </a:p>
                  </a:txBody>
                  <a:tcPr marT="91425" marB="91425" marR="91425" marL="91425"/>
                </a:tc>
                <a:tc hMerge="1"/>
              </a:tr>
            </a:tbl>
          </a:graphicData>
        </a:graphic>
      </p:graphicFrame>
      <p:pic>
        <p:nvPicPr>
          <p:cNvPr id="1182" name="Google Shape;1182;p169"/>
          <p:cNvPicPr preferRelativeResize="0"/>
          <p:nvPr/>
        </p:nvPicPr>
        <p:blipFill>
          <a:blip r:embed="rId3">
            <a:alphaModFix/>
          </a:blip>
          <a:stretch>
            <a:fillRect/>
          </a:stretch>
        </p:blipFill>
        <p:spPr>
          <a:xfrm>
            <a:off x="6629398" y="3310198"/>
            <a:ext cx="1105300" cy="110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70"/>
          <p:cNvSpPr txBox="1"/>
          <p:nvPr>
            <p:ph type="title"/>
          </p:nvPr>
        </p:nvSpPr>
        <p:spPr>
          <a:xfrm>
            <a:off x="210312" y="201168"/>
            <a:ext cx="4142100" cy="8046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None/>
            </a:pPr>
            <a:r>
              <a:rPr lang="en-GB" sz="3000"/>
              <a:t>Cost &amp; Budget</a:t>
            </a:r>
            <a:endParaRPr/>
          </a:p>
        </p:txBody>
      </p:sp>
      <p:pic>
        <p:nvPicPr>
          <p:cNvPr id="1188" name="Google Shape;1188;p170"/>
          <p:cNvPicPr preferRelativeResize="0"/>
          <p:nvPr/>
        </p:nvPicPr>
        <p:blipFill>
          <a:blip r:embed="rId3">
            <a:alphaModFix/>
          </a:blip>
          <a:stretch>
            <a:fillRect/>
          </a:stretch>
        </p:blipFill>
        <p:spPr>
          <a:xfrm>
            <a:off x="91850" y="1145900"/>
            <a:ext cx="3154400" cy="3135450"/>
          </a:xfrm>
          <a:prstGeom prst="rect">
            <a:avLst/>
          </a:prstGeom>
          <a:noFill/>
          <a:ln>
            <a:noFill/>
          </a:ln>
        </p:spPr>
      </p:pic>
      <p:sp>
        <p:nvSpPr>
          <p:cNvPr id="1189" name="Google Shape;1189;p170"/>
          <p:cNvSpPr txBox="1"/>
          <p:nvPr/>
        </p:nvSpPr>
        <p:spPr>
          <a:xfrm>
            <a:off x="3342625" y="654250"/>
            <a:ext cx="5635800" cy="4248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b="1" sz="1500" u="sng">
              <a:solidFill>
                <a:schemeClr val="lt1"/>
              </a:solidFill>
              <a:latin typeface="Times New Roman"/>
              <a:ea typeface="Times New Roman"/>
              <a:cs typeface="Times New Roman"/>
              <a:sym typeface="Times New Roman"/>
            </a:endParaRPr>
          </a:p>
        </p:txBody>
      </p:sp>
      <p:sp>
        <p:nvSpPr>
          <p:cNvPr id="1190" name="Google Shape;1190;p170"/>
          <p:cNvSpPr txBox="1"/>
          <p:nvPr/>
        </p:nvSpPr>
        <p:spPr>
          <a:xfrm>
            <a:off x="3741425" y="654250"/>
            <a:ext cx="4822500" cy="4248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lnSpc>
                <a:spcPct val="100000"/>
              </a:lnSpc>
              <a:spcBef>
                <a:spcPts val="1200"/>
              </a:spcBef>
              <a:spcAft>
                <a:spcPts val="0"/>
              </a:spcAft>
              <a:buNone/>
            </a:pPr>
            <a:r>
              <a:rPr b="1" lang="en-GB" sz="1100" u="sng">
                <a:solidFill>
                  <a:schemeClr val="lt1"/>
                </a:solidFill>
                <a:latin typeface="Times New Roman"/>
                <a:ea typeface="Times New Roman"/>
                <a:cs typeface="Times New Roman"/>
                <a:sym typeface="Times New Roman"/>
              </a:rPr>
              <a:t>1 year project (HKD)</a:t>
            </a:r>
            <a:endParaRPr b="1" sz="1100" u="sng">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Assume 20 man-days per month</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ii.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One full time PM = $1,200 per man-day</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iii.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One full time Junior PM = $800 per man-day</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iv.</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4 full time programmers at $500 per man-day</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v.</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Training &amp; support (duration 150 man-days) at $300 per man-day</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vi.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4 Testing costs each at $25,000</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vii.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5 Laptops each at $10,000</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1100">
                <a:solidFill>
                  <a:schemeClr val="lt1"/>
                </a:solidFill>
                <a:latin typeface="Times New Roman"/>
                <a:ea typeface="Times New Roman"/>
                <a:cs typeface="Times New Roman"/>
                <a:sym typeface="Times New Roman"/>
              </a:rPr>
              <a:t>viii.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2 printers each at $10,000</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ix.</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One part time (50%) accountant = $500 per man-day</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x.</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Reserve = 10% of total budget estimate</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xi.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Administrative costs = $1,000 per man-day</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xii.</a:t>
            </a:r>
            <a:r>
              <a:rPr lang="en-GB" sz="600">
                <a:solidFill>
                  <a:schemeClr val="lt1"/>
                </a:solidFill>
                <a:latin typeface="Times New Roman"/>
                <a:ea typeface="Times New Roman"/>
                <a:cs typeface="Times New Roman"/>
                <a:sym typeface="Times New Roman"/>
              </a:rPr>
              <a:t>          </a:t>
            </a:r>
            <a:r>
              <a:rPr lang="en-GB" sz="1100">
                <a:solidFill>
                  <a:schemeClr val="lt1"/>
                </a:solidFill>
                <a:latin typeface="Times New Roman"/>
                <a:ea typeface="Times New Roman"/>
                <a:cs typeface="Times New Roman"/>
                <a:sym typeface="Times New Roman"/>
              </a:rPr>
              <a:t>Domain fee subscribed $500 per month</a:t>
            </a:r>
            <a:endParaRPr sz="1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u="sng">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71"/>
          <p:cNvSpPr txBox="1"/>
          <p:nvPr>
            <p:ph type="title"/>
          </p:nvPr>
        </p:nvSpPr>
        <p:spPr>
          <a:xfrm>
            <a:off x="214962" y="74368"/>
            <a:ext cx="4142100" cy="8046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None/>
            </a:pPr>
            <a:r>
              <a:rPr lang="en-GB" sz="3000"/>
              <a:t>Cost &amp; Budget</a:t>
            </a:r>
            <a:endParaRPr/>
          </a:p>
        </p:txBody>
      </p:sp>
      <p:sp>
        <p:nvSpPr>
          <p:cNvPr id="1196" name="Google Shape;1196;p171"/>
          <p:cNvSpPr txBox="1"/>
          <p:nvPr>
            <p:ph idx="2" type="body"/>
          </p:nvPr>
        </p:nvSpPr>
        <p:spPr>
          <a:xfrm>
            <a:off x="0" y="4495600"/>
            <a:ext cx="9144000" cy="6477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t/>
            </a:r>
            <a:endParaRPr>
              <a:solidFill>
                <a:schemeClr val="lt1"/>
              </a:solidFill>
            </a:endParaRPr>
          </a:p>
        </p:txBody>
      </p:sp>
      <p:graphicFrame>
        <p:nvGraphicFramePr>
          <p:cNvPr id="1197" name="Google Shape;1197;p171"/>
          <p:cNvGraphicFramePr/>
          <p:nvPr/>
        </p:nvGraphicFramePr>
        <p:xfrm>
          <a:off x="228600" y="654250"/>
          <a:ext cx="3000000" cy="3000000"/>
        </p:xfrm>
        <a:graphic>
          <a:graphicData uri="http://schemas.openxmlformats.org/drawingml/2006/table">
            <a:tbl>
              <a:tblPr>
                <a:noFill/>
                <a:tableStyleId>{CF1D97AA-4DD4-485B-9BE2-4225B03A339D}</a:tableStyleId>
              </a:tblPr>
              <a:tblGrid>
                <a:gridCol w="2286000"/>
                <a:gridCol w="2202950"/>
                <a:gridCol w="2369050"/>
                <a:gridCol w="1653500"/>
              </a:tblGrid>
              <a:tr h="617500">
                <a:tc>
                  <a:txBody>
                    <a:bodyPr/>
                    <a:lstStyle/>
                    <a:p>
                      <a:pPr indent="0" lvl="0" marL="0" rtl="0" algn="l">
                        <a:lnSpc>
                          <a:spcPct val="115000"/>
                        </a:lnSpc>
                        <a:spcBef>
                          <a:spcPts val="1200"/>
                        </a:spcBef>
                        <a:spcAft>
                          <a:spcPts val="0"/>
                        </a:spcAft>
                        <a:buNone/>
                      </a:pPr>
                      <a:r>
                        <a:rPr b="1" lang="en-GB" sz="1700" u="sng">
                          <a:latin typeface="Times New Roman"/>
                          <a:ea typeface="Times New Roman"/>
                          <a:cs typeface="Times New Roman"/>
                          <a:sym typeface="Times New Roman"/>
                        </a:rPr>
                        <a:t>1 Year Project (HKD)</a:t>
                      </a:r>
                      <a:endParaRPr b="1" sz="1700" u="sng">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tcPr>
                </a:tc>
                <a:tc>
                  <a:txBody>
                    <a:bodyPr/>
                    <a:lstStyle/>
                    <a:p>
                      <a:pPr indent="0" lvl="0" marL="0" rtl="0" algn="ctr">
                        <a:lnSpc>
                          <a:spcPct val="115000"/>
                        </a:lnSpc>
                        <a:spcBef>
                          <a:spcPts val="1200"/>
                        </a:spcBef>
                        <a:spcAft>
                          <a:spcPts val="0"/>
                        </a:spcAft>
                        <a:buNone/>
                      </a:pPr>
                      <a:r>
                        <a:rPr b="1" lang="en-GB" sz="1300">
                          <a:latin typeface="Times New Roman"/>
                          <a:ea typeface="Times New Roman"/>
                          <a:cs typeface="Times New Roman"/>
                          <a:sym typeface="Times New Roman"/>
                        </a:rPr>
                        <a:t>Duration (man-days) / Units</a:t>
                      </a:r>
                      <a:endParaRPr b="1" sz="1300">
                        <a:latin typeface="Times New Roman"/>
                        <a:ea typeface="Times New Roman"/>
                        <a:cs typeface="Times New Roman"/>
                        <a:sym typeface="Times New Roman"/>
                      </a:endParaRPr>
                    </a:p>
                  </a:txBody>
                  <a:tcPr marT="91425" marB="91425" marR="68575" marL="68575" anchor="b">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15000"/>
                        </a:lnSpc>
                        <a:spcBef>
                          <a:spcPts val="1200"/>
                        </a:spcBef>
                        <a:spcAft>
                          <a:spcPts val="0"/>
                        </a:spcAft>
                        <a:buNone/>
                      </a:pPr>
                      <a:r>
                        <a:rPr b="1" lang="en-GB" sz="1200">
                          <a:latin typeface="Times New Roman"/>
                          <a:ea typeface="Times New Roman"/>
                          <a:cs typeface="Times New Roman"/>
                          <a:sym typeface="Times New Roman"/>
                        </a:rPr>
                        <a:t>Cost per man-day / Cost per unit</a:t>
                      </a:r>
                      <a:endParaRPr b="1" sz="1200">
                        <a:latin typeface="Times New Roman"/>
                        <a:ea typeface="Times New Roman"/>
                        <a:cs typeface="Times New Roman"/>
                        <a:sym typeface="Times New Roman"/>
                      </a:endParaRPr>
                    </a:p>
                  </a:txBody>
                  <a:tcPr marT="91425" marB="91425" marR="68575" marL="6857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c>
                  <a:txBody>
                    <a:bodyPr/>
                    <a:lstStyle/>
                    <a:p>
                      <a:pPr indent="0" lvl="0" marL="0" rtl="0" algn="ctr">
                        <a:lnSpc>
                          <a:spcPct val="115000"/>
                        </a:lnSpc>
                        <a:spcBef>
                          <a:spcPts val="1200"/>
                        </a:spcBef>
                        <a:spcAft>
                          <a:spcPts val="0"/>
                        </a:spcAft>
                        <a:buNone/>
                      </a:pPr>
                      <a:r>
                        <a:rPr b="1" lang="en-GB" sz="1200">
                          <a:latin typeface="Times New Roman"/>
                          <a:ea typeface="Times New Roman"/>
                          <a:cs typeface="Times New Roman"/>
                          <a:sym typeface="Times New Roman"/>
                        </a:rPr>
                        <a:t>Total</a:t>
                      </a:r>
                      <a:endParaRPr b="1" sz="1200">
                        <a:latin typeface="Times New Roman"/>
                        <a:ea typeface="Times New Roman"/>
                        <a:cs typeface="Times New Roman"/>
                        <a:sym typeface="Times New Roman"/>
                      </a:endParaRPr>
                    </a:p>
                  </a:txBody>
                  <a:tcPr marT="91425" marB="91425" marR="68575" marL="68575" anchor="b">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tcPr>
                </a:tc>
              </a:tr>
              <a:tr h="617500">
                <a:tc>
                  <a:txBody>
                    <a:bodyPr/>
                    <a:lstStyle/>
                    <a:p>
                      <a:pPr indent="0" lvl="0" marL="0" rtl="0" algn="l">
                        <a:lnSpc>
                          <a:spcPct val="115000"/>
                        </a:lnSpc>
                        <a:spcBef>
                          <a:spcPts val="1200"/>
                        </a:spcBef>
                        <a:spcAft>
                          <a:spcPts val="0"/>
                        </a:spcAft>
                        <a:buNone/>
                      </a:pPr>
                      <a:r>
                        <a:rPr b="1" lang="en-GB" sz="1300">
                          <a:latin typeface="Times New Roman"/>
                          <a:ea typeface="Times New Roman"/>
                          <a:cs typeface="Times New Roman"/>
                          <a:sym typeface="Times New Roman"/>
                        </a:rPr>
                        <a:t>a) Subtotal - WBS Activities</a:t>
                      </a:r>
                      <a:endParaRPr b="1"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1,470</a:t>
                      </a:r>
                      <a:endParaRPr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200">
                          <a:latin typeface="Times New Roman"/>
                          <a:ea typeface="Times New Roman"/>
                          <a:cs typeface="Times New Roman"/>
                          <a:sym typeface="Times New Roman"/>
                        </a:rPr>
                        <a:t>4,800</a:t>
                      </a:r>
                      <a:endParaRPr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b="1" lang="en-GB" sz="1100">
                          <a:solidFill>
                            <a:schemeClr val="lt1"/>
                          </a:solidFill>
                          <a:latin typeface="Times New Roman"/>
                          <a:ea typeface="Times New Roman"/>
                          <a:cs typeface="Times New Roman"/>
                          <a:sym typeface="Times New Roman"/>
                        </a:rPr>
                        <a:t>1,065,000</a:t>
                      </a:r>
                      <a:endParaRPr b="1"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r>
              <a:tr h="617500">
                <a:tc>
                  <a:txBody>
                    <a:bodyPr/>
                    <a:lstStyle/>
                    <a:p>
                      <a:pPr indent="0" lvl="0" marL="0" rtl="0" algn="l">
                        <a:lnSpc>
                          <a:spcPct val="115000"/>
                        </a:lnSpc>
                        <a:spcBef>
                          <a:spcPts val="1200"/>
                        </a:spcBef>
                        <a:spcAft>
                          <a:spcPts val="0"/>
                        </a:spcAft>
                        <a:buNone/>
                      </a:pPr>
                      <a:r>
                        <a:rPr b="1" lang="en-GB" sz="1300">
                          <a:latin typeface="Times New Roman"/>
                          <a:ea typeface="Times New Roman"/>
                          <a:cs typeface="Times New Roman"/>
                          <a:sym typeface="Times New Roman"/>
                        </a:rPr>
                        <a:t>b) Subtotal - Facilities</a:t>
                      </a:r>
                      <a:endParaRPr b="1"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300">
                          <a:latin typeface="Times New Roman"/>
                          <a:ea typeface="Times New Roman"/>
                          <a:cs typeface="Times New Roman"/>
                          <a:sym typeface="Times New Roman"/>
                        </a:rPr>
                        <a:t>11</a:t>
                      </a:r>
                      <a:endParaRPr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200">
                          <a:latin typeface="Times New Roman"/>
                          <a:ea typeface="Times New Roman"/>
                          <a:cs typeface="Times New Roman"/>
                          <a:sym typeface="Times New Roman"/>
                        </a:rPr>
                        <a:t>4</a:t>
                      </a:r>
                      <a:r>
                        <a:rPr lang="en-GB" sz="1200">
                          <a:latin typeface="Times New Roman"/>
                          <a:ea typeface="Times New Roman"/>
                          <a:cs typeface="Times New Roman"/>
                          <a:sym typeface="Times New Roman"/>
                        </a:rPr>
                        <a:t>5,000</a:t>
                      </a:r>
                      <a:endParaRPr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b="1" lang="en-GB" sz="1200">
                          <a:latin typeface="Times New Roman"/>
                          <a:ea typeface="Times New Roman"/>
                          <a:cs typeface="Times New Roman"/>
                          <a:sym typeface="Times New Roman"/>
                        </a:rPr>
                        <a:t>17</a:t>
                      </a:r>
                      <a:r>
                        <a:rPr b="1" lang="en-GB" sz="1200">
                          <a:latin typeface="Times New Roman"/>
                          <a:ea typeface="Times New Roman"/>
                          <a:cs typeface="Times New Roman"/>
                          <a:sym typeface="Times New Roman"/>
                        </a:rPr>
                        <a:t>0,000</a:t>
                      </a:r>
                      <a:endParaRPr b="1"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r>
              <a:tr h="617500">
                <a:tc>
                  <a:txBody>
                    <a:bodyPr/>
                    <a:lstStyle/>
                    <a:p>
                      <a:pPr indent="0" lvl="0" marL="0" rtl="0" algn="l">
                        <a:lnSpc>
                          <a:spcPct val="115000"/>
                        </a:lnSpc>
                        <a:spcBef>
                          <a:spcPts val="1200"/>
                        </a:spcBef>
                        <a:spcAft>
                          <a:spcPts val="0"/>
                        </a:spcAft>
                        <a:buNone/>
                      </a:pPr>
                      <a:r>
                        <a:rPr b="1" lang="en-GB" sz="1300">
                          <a:latin typeface="Times New Roman"/>
                          <a:ea typeface="Times New Roman"/>
                          <a:cs typeface="Times New Roman"/>
                          <a:sym typeface="Times New Roman"/>
                        </a:rPr>
                        <a:t>c) Total (a + b)</a:t>
                      </a:r>
                      <a:endParaRPr b="1"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200">
                          <a:solidFill>
                            <a:schemeClr val="lt1"/>
                          </a:solidFill>
                          <a:latin typeface="Times New Roman"/>
                          <a:ea typeface="Times New Roman"/>
                          <a:cs typeface="Times New Roman"/>
                          <a:sym typeface="Times New Roman"/>
                        </a:rPr>
                        <a:t>1,481</a:t>
                      </a:r>
                      <a:endParaRPr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lang="en-GB" sz="1100">
                          <a:solidFill>
                            <a:schemeClr val="lt1"/>
                          </a:solidFill>
                          <a:latin typeface="Times New Roman"/>
                          <a:ea typeface="Times New Roman"/>
                          <a:cs typeface="Times New Roman"/>
                          <a:sym typeface="Times New Roman"/>
                        </a:rPr>
                        <a:t>49,800</a:t>
                      </a:r>
                      <a:endParaRPr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b="1" lang="en-GB" sz="1100">
                          <a:solidFill>
                            <a:schemeClr val="lt1"/>
                          </a:solidFill>
                          <a:latin typeface="Times New Roman"/>
                          <a:ea typeface="Times New Roman"/>
                          <a:cs typeface="Times New Roman"/>
                          <a:sym typeface="Times New Roman"/>
                        </a:rPr>
                        <a:t>1,235,000</a:t>
                      </a:r>
                      <a:endParaRPr b="1"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r>
              <a:tr h="617500">
                <a:tc>
                  <a:txBody>
                    <a:bodyPr/>
                    <a:lstStyle/>
                    <a:p>
                      <a:pPr indent="0" lvl="0" marL="0" rtl="0" algn="l">
                        <a:lnSpc>
                          <a:spcPct val="115000"/>
                        </a:lnSpc>
                        <a:spcBef>
                          <a:spcPts val="1200"/>
                        </a:spcBef>
                        <a:spcAft>
                          <a:spcPts val="0"/>
                        </a:spcAft>
                        <a:buNone/>
                      </a:pPr>
                      <a:r>
                        <a:rPr b="1" lang="en-GB" sz="1300">
                          <a:latin typeface="Times New Roman"/>
                          <a:ea typeface="Times New Roman"/>
                          <a:cs typeface="Times New Roman"/>
                          <a:sym typeface="Times New Roman"/>
                        </a:rPr>
                        <a:t>d) Reserve (10%)</a:t>
                      </a:r>
                      <a:endParaRPr b="1"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0"/>
                        </a:spcAft>
                        <a:buNone/>
                      </a:pPr>
                      <a:r>
                        <a:rPr b="1" lang="en-GB" sz="1200">
                          <a:solidFill>
                            <a:schemeClr val="lt1"/>
                          </a:solidFill>
                          <a:latin typeface="Times New Roman"/>
                          <a:ea typeface="Times New Roman"/>
                          <a:cs typeface="Times New Roman"/>
                          <a:sym typeface="Times New Roman"/>
                        </a:rPr>
                        <a:t>123,500</a:t>
                      </a:r>
                      <a:endParaRPr b="1"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r>
              <a:tr h="617500">
                <a:tc>
                  <a:txBody>
                    <a:bodyPr/>
                    <a:lstStyle/>
                    <a:p>
                      <a:pPr indent="0" lvl="0" marL="0" rtl="0" algn="l">
                        <a:lnSpc>
                          <a:spcPct val="115000"/>
                        </a:lnSpc>
                        <a:spcBef>
                          <a:spcPts val="1200"/>
                        </a:spcBef>
                        <a:spcAft>
                          <a:spcPts val="0"/>
                        </a:spcAft>
                        <a:buNone/>
                      </a:pPr>
                      <a:r>
                        <a:rPr b="1" lang="en-GB" sz="1300">
                          <a:latin typeface="Times New Roman"/>
                          <a:ea typeface="Times New Roman"/>
                          <a:cs typeface="Times New Roman"/>
                          <a:sym typeface="Times New Roman"/>
                        </a:rPr>
                        <a:t>TOTALS (c + d)</a:t>
                      </a:r>
                      <a:endParaRPr b="1" sz="13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rPr b="1" lang="en-GB" sz="1200">
                          <a:solidFill>
                            <a:srgbClr val="0070C0"/>
                          </a:solidFill>
                          <a:latin typeface="Times New Roman"/>
                          <a:ea typeface="Times New Roman"/>
                          <a:cs typeface="Times New Roman"/>
                          <a:sym typeface="Times New Roman"/>
                        </a:rPr>
                        <a:t>1,358,500 (&lt; 1.4M)</a:t>
                      </a:r>
                      <a:endParaRPr b="1" sz="1300">
                        <a:solidFill>
                          <a:srgbClr val="0070C0"/>
                        </a:solidFill>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B cap="flat" cmpd="sng" w="12650">
                      <a:solidFill>
                        <a:srgbClr val="000000"/>
                      </a:solidFill>
                      <a:prstDash val="solid"/>
                      <a:round/>
                      <a:headEnd len="sm" w="sm" type="none"/>
                      <a:tailEnd len="sm" w="sm" type="none"/>
                    </a:lnB>
                  </a:tcPr>
                </a:tc>
                <a:tc>
                  <a:txBody>
                    <a:bodyPr/>
                    <a:lstStyle/>
                    <a:p>
                      <a:pPr indent="0" lvl="0" marL="0" rtl="0" algn="ctr">
                        <a:lnSpc>
                          <a:spcPct val="115000"/>
                        </a:lnSpc>
                        <a:spcBef>
                          <a:spcPts val="1200"/>
                        </a:spcBef>
                        <a:spcAft>
                          <a:spcPts val="0"/>
                        </a:spcAft>
                        <a:buNone/>
                      </a:pPr>
                      <a:r>
                        <a:t/>
                      </a:r>
                      <a:endParaRPr b="1" sz="1200">
                        <a:latin typeface="Times New Roman"/>
                        <a:ea typeface="Times New Roman"/>
                        <a:cs typeface="Times New Roman"/>
                        <a:sym typeface="Times New Roman"/>
                      </a:endParaRPr>
                    </a:p>
                  </a:txBody>
                  <a:tcPr marT="91425" marB="91425" marR="68575" marL="68575" anchor="ctr">
                    <a:lnL cap="flat" cmpd="sng" w="12650">
                      <a:solidFill>
                        <a:srgbClr val="000000"/>
                      </a:solidFill>
                      <a:prstDash val="solid"/>
                      <a:round/>
                      <a:headEnd len="sm" w="sm" type="none"/>
                      <a:tailEnd len="sm" w="sm" type="none"/>
                    </a:lnL>
                    <a:lnT cap="flat" cmpd="sng" w="12650">
                      <a:solidFill>
                        <a:srgbClr val="000000"/>
                      </a:solidFill>
                      <a:prstDash val="solid"/>
                      <a:round/>
                      <a:headEnd len="sm" w="sm" type="none"/>
                      <a:tailEnd len="sm" w="sm" type="none"/>
                    </a:lnT>
                  </a:tcPr>
                </a:tc>
              </a:tr>
            </a:tbl>
          </a:graphicData>
        </a:graphic>
      </p:graphicFrame>
      <p:pic>
        <p:nvPicPr>
          <p:cNvPr id="1198" name="Google Shape;1198;p171"/>
          <p:cNvPicPr preferRelativeResize="0"/>
          <p:nvPr/>
        </p:nvPicPr>
        <p:blipFill>
          <a:blip r:embed="rId3">
            <a:alphaModFix/>
          </a:blip>
          <a:stretch>
            <a:fillRect/>
          </a:stretch>
        </p:blipFill>
        <p:spPr>
          <a:xfrm rot="800896">
            <a:off x="6294916" y="3118285"/>
            <a:ext cx="1126175" cy="1126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72"/>
          <p:cNvSpPr txBox="1"/>
          <p:nvPr/>
        </p:nvSpPr>
        <p:spPr>
          <a:xfrm>
            <a:off x="-77725" y="-51825"/>
            <a:ext cx="9276300" cy="5337900"/>
          </a:xfrm>
          <a:prstGeom prst="rect">
            <a:avLst/>
          </a:prstGeom>
          <a:solidFill>
            <a:srgbClr val="97D077"/>
          </a:solid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b="1" u="sng">
              <a:solidFill>
                <a:schemeClr val="lt1"/>
              </a:solidFill>
              <a:latin typeface="Times New Roman"/>
              <a:ea typeface="Times New Roman"/>
              <a:cs typeface="Times New Roman"/>
              <a:sym typeface="Times New Roman"/>
            </a:endParaRPr>
          </a:p>
        </p:txBody>
      </p:sp>
      <p:pic>
        <p:nvPicPr>
          <p:cNvPr id="1204" name="Google Shape;1204;p172"/>
          <p:cNvPicPr preferRelativeResize="0"/>
          <p:nvPr/>
        </p:nvPicPr>
        <p:blipFill>
          <a:blip r:embed="rId3">
            <a:alphaModFix/>
          </a:blip>
          <a:stretch>
            <a:fillRect/>
          </a:stretch>
        </p:blipFill>
        <p:spPr>
          <a:xfrm>
            <a:off x="536025" y="0"/>
            <a:ext cx="8071936"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73"/>
          <p:cNvSpPr txBox="1"/>
          <p:nvPr>
            <p:ph type="title"/>
          </p:nvPr>
        </p:nvSpPr>
        <p:spPr>
          <a:xfrm>
            <a:off x="228599" y="190825"/>
            <a:ext cx="2286000" cy="101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a:t>Work</a:t>
            </a:r>
            <a:endParaRPr b="1"/>
          </a:p>
          <a:p>
            <a:pPr indent="0" lvl="0" marL="0" rtl="0" algn="l">
              <a:spcBef>
                <a:spcPts val="0"/>
              </a:spcBef>
              <a:spcAft>
                <a:spcPts val="0"/>
              </a:spcAft>
              <a:buNone/>
            </a:pPr>
            <a:r>
              <a:rPr b="1" lang="en-GB"/>
              <a:t>Breakdown</a:t>
            </a:r>
            <a:endParaRPr b="1"/>
          </a:p>
          <a:p>
            <a:pPr indent="0" lvl="0" marL="0" rtl="0" algn="l">
              <a:spcBef>
                <a:spcPts val="0"/>
              </a:spcBef>
              <a:spcAft>
                <a:spcPts val="0"/>
              </a:spcAft>
              <a:buNone/>
            </a:pPr>
            <a:r>
              <a:rPr b="1" lang="en-GB"/>
              <a:t>Structure</a:t>
            </a:r>
            <a:endParaRPr b="1"/>
          </a:p>
        </p:txBody>
      </p:sp>
      <p:sp>
        <p:nvSpPr>
          <p:cNvPr id="1210" name="Google Shape;1210;p173"/>
          <p:cNvSpPr txBox="1"/>
          <p:nvPr>
            <p:ph idx="1" type="body"/>
          </p:nvPr>
        </p:nvSpPr>
        <p:spPr>
          <a:xfrm>
            <a:off x="66125" y="1243574"/>
            <a:ext cx="1837800" cy="3607800"/>
          </a:xfrm>
          <a:prstGeom prst="rect">
            <a:avLst/>
          </a:prstGeom>
        </p:spPr>
        <p:txBody>
          <a:bodyPr anchorCtr="0" anchor="t" bIns="0" lIns="0" spcFirstLastPara="1" rIns="0" wrap="square" tIns="0">
            <a:noAutofit/>
          </a:bodyPr>
          <a:lstStyle/>
          <a:p>
            <a:pPr indent="-279400" lvl="0" marL="457200" rtl="0" algn="l">
              <a:spcBef>
                <a:spcPts val="1100"/>
              </a:spcBef>
              <a:spcAft>
                <a:spcPts val="0"/>
              </a:spcAft>
              <a:buSzPts val="800"/>
              <a:buChar char="●"/>
            </a:pPr>
            <a:r>
              <a:rPr lang="en-GB"/>
              <a:t>A blueprint to guide the project to completion</a:t>
            </a:r>
            <a:br>
              <a:rPr lang="en-GB"/>
            </a:br>
            <a:endParaRPr/>
          </a:p>
          <a:p>
            <a:pPr indent="-279400" lvl="0" marL="457200" rtl="0" algn="l">
              <a:spcBef>
                <a:spcPts val="0"/>
              </a:spcBef>
              <a:spcAft>
                <a:spcPts val="0"/>
              </a:spcAft>
              <a:buSzPts val="800"/>
              <a:buChar char="●"/>
            </a:pPr>
            <a:r>
              <a:rPr lang="en-GB"/>
              <a:t>Divided into multiple phases with different focuses</a:t>
            </a:r>
            <a:br>
              <a:rPr lang="en-GB"/>
            </a:br>
            <a:endParaRPr/>
          </a:p>
          <a:p>
            <a:pPr indent="-279400" lvl="0" marL="457200" rtl="0" algn="l">
              <a:spcBef>
                <a:spcPts val="0"/>
              </a:spcBef>
              <a:spcAft>
                <a:spcPts val="0"/>
              </a:spcAft>
              <a:buSzPts val="800"/>
              <a:buChar char="●"/>
            </a:pPr>
            <a:r>
              <a:rPr lang="en-GB"/>
              <a:t>To keep work </a:t>
            </a:r>
            <a:r>
              <a:rPr lang="en-GB"/>
              <a:t>consistent</a:t>
            </a:r>
            <a:r>
              <a:rPr lang="en-GB"/>
              <a:t> and on track</a:t>
            </a:r>
            <a:endParaRPr/>
          </a:p>
        </p:txBody>
      </p:sp>
      <p:sp>
        <p:nvSpPr>
          <p:cNvPr id="1211" name="Google Shape;1211;p173"/>
          <p:cNvSpPr txBox="1"/>
          <p:nvPr>
            <p:ph idx="2" type="body"/>
          </p:nvPr>
        </p:nvSpPr>
        <p:spPr>
          <a:xfrm>
            <a:off x="2514600" y="1243584"/>
            <a:ext cx="6400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pic>
        <p:nvPicPr>
          <p:cNvPr id="1212" name="Google Shape;1212;p173"/>
          <p:cNvPicPr preferRelativeResize="0"/>
          <p:nvPr/>
        </p:nvPicPr>
        <p:blipFill>
          <a:blip r:embed="rId3">
            <a:alphaModFix/>
          </a:blip>
          <a:stretch>
            <a:fillRect/>
          </a:stretch>
        </p:blipFill>
        <p:spPr>
          <a:xfrm>
            <a:off x="2284705" y="0"/>
            <a:ext cx="6884375"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74"/>
          <p:cNvSpPr txBox="1"/>
          <p:nvPr>
            <p:ph idx="2" type="body"/>
          </p:nvPr>
        </p:nvSpPr>
        <p:spPr>
          <a:xfrm>
            <a:off x="2514600" y="33688"/>
            <a:ext cx="6629400" cy="5143500"/>
          </a:xfrm>
          <a:prstGeom prst="rect">
            <a:avLst/>
          </a:prstGeom>
          <a:solidFill>
            <a:schemeClr val="dk1"/>
          </a:solidFill>
        </p:spPr>
        <p:txBody>
          <a:bodyPr anchorCtr="0" anchor="ctr" bIns="114275" lIns="228525" spcFirstLastPara="1" rIns="228525" wrap="square" tIns="191950">
            <a:noAutofit/>
          </a:bodyPr>
          <a:lstStyle/>
          <a:p>
            <a:pPr indent="0" lvl="0" marL="0" rtl="0" algn="l">
              <a:spcBef>
                <a:spcPts val="1100"/>
              </a:spcBef>
              <a:spcAft>
                <a:spcPts val="0"/>
              </a:spcAft>
              <a:buClr>
                <a:schemeClr val="lt1"/>
              </a:buClr>
              <a:buSzPts val="1100"/>
              <a:buFont typeface="Arial"/>
              <a:buNone/>
            </a:pPr>
            <a:r>
              <a:rPr b="1" lang="en-GB" sz="3800">
                <a:solidFill>
                  <a:schemeClr val="lt1"/>
                </a:solidFill>
              </a:rPr>
              <a:t> </a:t>
            </a:r>
            <a:endParaRPr b="1" sz="3800">
              <a:solidFill>
                <a:schemeClr val="lt1"/>
              </a:solidFill>
            </a:endParaRPr>
          </a:p>
        </p:txBody>
      </p:sp>
      <p:sp>
        <p:nvSpPr>
          <p:cNvPr id="1218" name="Google Shape;1218;p174"/>
          <p:cNvSpPr txBox="1"/>
          <p:nvPr>
            <p:ph idx="2" type="body"/>
          </p:nvPr>
        </p:nvSpPr>
        <p:spPr>
          <a:xfrm>
            <a:off x="0" y="0"/>
            <a:ext cx="2514600" cy="5143500"/>
          </a:xfrm>
          <a:prstGeom prst="rect">
            <a:avLst/>
          </a:prstGeom>
          <a:solidFill>
            <a:srgbClr val="DCDCDC"/>
          </a:solidFill>
        </p:spPr>
        <p:txBody>
          <a:bodyPr anchorCtr="0" anchor="ctr" bIns="114275" lIns="228525" spcFirstLastPara="1" rIns="228525" wrap="square" tIns="191950">
            <a:noAutofit/>
          </a:bodyPr>
          <a:lstStyle/>
          <a:p>
            <a:pPr indent="0" lvl="0" marL="0" rtl="0" algn="l">
              <a:spcBef>
                <a:spcPts val="1100"/>
              </a:spcBef>
              <a:spcAft>
                <a:spcPts val="0"/>
              </a:spcAft>
              <a:buNone/>
            </a:pPr>
            <a:r>
              <a:rPr b="1" lang="en-GB" sz="3800">
                <a:solidFill>
                  <a:schemeClr val="lt1"/>
                </a:solidFill>
              </a:rPr>
              <a:t>Use Case </a:t>
            </a:r>
            <a:endParaRPr b="1" sz="3800">
              <a:solidFill>
                <a:schemeClr val="lt1"/>
              </a:solidFill>
            </a:endParaRPr>
          </a:p>
          <a:p>
            <a:pPr indent="0" lvl="0" marL="0" rtl="0" algn="l">
              <a:spcBef>
                <a:spcPts val="1100"/>
              </a:spcBef>
              <a:spcAft>
                <a:spcPts val="0"/>
              </a:spcAft>
              <a:buClr>
                <a:schemeClr val="lt1"/>
              </a:buClr>
              <a:buSzPts val="1100"/>
              <a:buFont typeface="Arial"/>
              <a:buNone/>
            </a:pPr>
            <a:r>
              <a:rPr b="1" lang="en-GB" sz="3800">
                <a:solidFill>
                  <a:schemeClr val="lt1"/>
                </a:solidFill>
              </a:rPr>
              <a:t>Diagram</a:t>
            </a:r>
            <a:endParaRPr b="1" sz="3800">
              <a:solidFill>
                <a:schemeClr val="lt1"/>
              </a:solidFill>
            </a:endParaRPr>
          </a:p>
        </p:txBody>
      </p:sp>
      <p:pic>
        <p:nvPicPr>
          <p:cNvPr id="1219" name="Google Shape;1219;p174"/>
          <p:cNvPicPr preferRelativeResize="0"/>
          <p:nvPr/>
        </p:nvPicPr>
        <p:blipFill>
          <a:blip r:embed="rId3">
            <a:alphaModFix/>
          </a:blip>
          <a:stretch>
            <a:fillRect/>
          </a:stretch>
        </p:blipFill>
        <p:spPr>
          <a:xfrm>
            <a:off x="2580275" y="232125"/>
            <a:ext cx="6347774" cy="4746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175"/>
          <p:cNvPicPr preferRelativeResize="0"/>
          <p:nvPr/>
        </p:nvPicPr>
        <p:blipFill>
          <a:blip r:embed="rId3">
            <a:alphaModFix/>
          </a:blip>
          <a:stretch>
            <a:fillRect/>
          </a:stretch>
        </p:blipFill>
        <p:spPr>
          <a:xfrm>
            <a:off x="1409861" y="0"/>
            <a:ext cx="7734139" cy="5143499"/>
          </a:xfrm>
          <a:prstGeom prst="rect">
            <a:avLst/>
          </a:prstGeom>
          <a:noFill/>
          <a:ln>
            <a:noFill/>
          </a:ln>
        </p:spPr>
      </p:pic>
      <p:sp>
        <p:nvSpPr>
          <p:cNvPr id="1225" name="Google Shape;1225;p175"/>
          <p:cNvSpPr txBox="1"/>
          <p:nvPr>
            <p:ph idx="2" type="body"/>
          </p:nvPr>
        </p:nvSpPr>
        <p:spPr>
          <a:xfrm>
            <a:off x="0" y="0"/>
            <a:ext cx="3408300" cy="5143500"/>
          </a:xfrm>
          <a:prstGeom prst="rect">
            <a:avLst/>
          </a:prstGeom>
        </p:spPr>
        <p:txBody>
          <a:bodyPr anchorCtr="0" anchor="ctr" bIns="114275" lIns="228525" spcFirstLastPara="1" rIns="228525" wrap="square" tIns="191950">
            <a:noAutofit/>
          </a:bodyPr>
          <a:lstStyle/>
          <a:p>
            <a:pPr indent="0" lvl="0" marL="0" rtl="0" algn="l">
              <a:spcBef>
                <a:spcPts val="1100"/>
              </a:spcBef>
              <a:spcAft>
                <a:spcPts val="0"/>
              </a:spcAft>
              <a:buNone/>
            </a:pPr>
            <a:r>
              <a:rPr b="1" lang="en-GB" sz="2700">
                <a:solidFill>
                  <a:schemeClr val="lt1"/>
                </a:solidFill>
              </a:rPr>
              <a:t>Project Computer System Deliverables</a:t>
            </a:r>
            <a:endParaRPr b="1" sz="27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76"/>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GB" sz="2200"/>
              <a:t>Project Objective</a:t>
            </a:r>
            <a:endParaRPr b="1" sz="2600"/>
          </a:p>
        </p:txBody>
      </p:sp>
      <p:sp>
        <p:nvSpPr>
          <p:cNvPr id="1231" name="Google Shape;1231;p176"/>
          <p:cNvSpPr txBox="1"/>
          <p:nvPr>
            <p:ph idx="1" type="body"/>
          </p:nvPr>
        </p:nvSpPr>
        <p:spPr>
          <a:xfrm>
            <a:off x="219456" y="1948439"/>
            <a:ext cx="2031900" cy="256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solidFill>
                  <a:srgbClr val="0062FF"/>
                </a:solidFill>
              </a:rPr>
              <a:t>Staff login</a:t>
            </a:r>
            <a:endParaRPr sz="1500"/>
          </a:p>
          <a:p>
            <a:pPr indent="-146050" lvl="0" marL="139700" rtl="0" algn="l">
              <a:spcBef>
                <a:spcPts val="1100"/>
              </a:spcBef>
              <a:spcAft>
                <a:spcPts val="0"/>
              </a:spcAft>
              <a:buSzPts val="1100"/>
              <a:buFont typeface="NTR"/>
              <a:buChar char="–"/>
            </a:pPr>
            <a:r>
              <a:rPr lang="en-GB" sz="1100"/>
              <a:t>Verify staff for safety purposes</a:t>
            </a:r>
            <a:endParaRPr sz="800">
              <a:latin typeface="Arial"/>
              <a:ea typeface="Arial"/>
              <a:cs typeface="Arial"/>
              <a:sym typeface="Arial"/>
            </a:endParaRPr>
          </a:p>
          <a:p>
            <a:pPr indent="-146050" lvl="0" marL="139700" rtl="0" algn="l">
              <a:spcBef>
                <a:spcPts val="1100"/>
              </a:spcBef>
              <a:spcAft>
                <a:spcPts val="0"/>
              </a:spcAft>
              <a:buSzPts val="1100"/>
              <a:buFont typeface="NTR"/>
              <a:buChar char="–"/>
            </a:pPr>
            <a:r>
              <a:rPr lang="en-GB" sz="1100"/>
              <a:t>Need access rights</a:t>
            </a:r>
            <a:endParaRPr sz="800">
              <a:latin typeface="Arial"/>
              <a:ea typeface="Arial"/>
              <a:cs typeface="Arial"/>
              <a:sym typeface="Arial"/>
            </a:endParaRPr>
          </a:p>
          <a:p>
            <a:pPr indent="-146050" lvl="0" marL="139700" rtl="0" algn="l">
              <a:spcBef>
                <a:spcPts val="1100"/>
              </a:spcBef>
              <a:spcAft>
                <a:spcPts val="0"/>
              </a:spcAft>
              <a:buSzPts val="1100"/>
              <a:buFont typeface="NTR"/>
              <a:buChar char="–"/>
            </a:pPr>
            <a:r>
              <a:rPr lang="en-GB" sz="1100"/>
              <a:t>Staff registration only by administrators</a:t>
            </a:r>
            <a:endParaRPr sz="800">
              <a:latin typeface="Arial"/>
              <a:ea typeface="Arial"/>
              <a:cs typeface="Arial"/>
              <a:sym typeface="Arial"/>
            </a:endParaRPr>
          </a:p>
          <a:p>
            <a:pPr indent="0" lvl="0" marL="0" rtl="0" algn="l">
              <a:lnSpc>
                <a:spcPct val="100000"/>
              </a:lnSpc>
              <a:spcBef>
                <a:spcPts val="1100"/>
              </a:spcBef>
              <a:spcAft>
                <a:spcPts val="0"/>
              </a:spcAft>
              <a:buSzPts val="900"/>
              <a:buNone/>
            </a:pPr>
            <a:r>
              <a:t/>
            </a:r>
            <a:endParaRPr sz="1000"/>
          </a:p>
        </p:txBody>
      </p:sp>
      <p:sp>
        <p:nvSpPr>
          <p:cNvPr id="1232" name="Google Shape;1232;p176"/>
          <p:cNvSpPr txBox="1"/>
          <p:nvPr>
            <p:ph idx="2" type="body"/>
          </p:nvPr>
        </p:nvSpPr>
        <p:spPr>
          <a:xfrm>
            <a:off x="2513477" y="1948439"/>
            <a:ext cx="1839000" cy="2565600"/>
          </a:xfrm>
          <a:prstGeom prst="rect">
            <a:avLst/>
          </a:prstGeom>
          <a:noFill/>
          <a:ln>
            <a:noFill/>
          </a:ln>
        </p:spPr>
        <p:txBody>
          <a:bodyPr anchorCtr="0" anchor="t" bIns="0" lIns="0" spcFirstLastPara="1" rIns="0" wrap="square" tIns="0">
            <a:noAutofit/>
          </a:bodyPr>
          <a:lstStyle/>
          <a:p>
            <a:pPr indent="-114300" lvl="0" marL="114300" rtl="0" algn="l">
              <a:lnSpc>
                <a:spcPct val="100000"/>
              </a:lnSpc>
              <a:spcBef>
                <a:spcPts val="0"/>
              </a:spcBef>
              <a:spcAft>
                <a:spcPts val="0"/>
              </a:spcAft>
              <a:buSzPts val="1400"/>
              <a:buNone/>
            </a:pPr>
            <a:r>
              <a:rPr lang="en-GB" sz="1700">
                <a:solidFill>
                  <a:srgbClr val="0062FF"/>
                </a:solidFill>
              </a:rPr>
              <a:t>Registration </a:t>
            </a:r>
            <a:endParaRPr sz="1900">
              <a:solidFill>
                <a:srgbClr val="0062FF"/>
              </a:solidFill>
            </a:endParaRPr>
          </a:p>
          <a:p>
            <a:pPr indent="-146050" lvl="0" marL="139700" rtl="0" algn="l">
              <a:spcBef>
                <a:spcPts val="1100"/>
              </a:spcBef>
              <a:spcAft>
                <a:spcPts val="0"/>
              </a:spcAft>
              <a:buSzPts val="1100"/>
              <a:buFont typeface="NTR"/>
              <a:buChar char="–"/>
            </a:pPr>
            <a:r>
              <a:rPr lang="en-GB" sz="1100"/>
              <a:t>Registration for new clients</a:t>
            </a:r>
            <a:endParaRPr sz="800">
              <a:latin typeface="Arial"/>
              <a:ea typeface="Arial"/>
              <a:cs typeface="Arial"/>
              <a:sym typeface="Arial"/>
            </a:endParaRPr>
          </a:p>
          <a:p>
            <a:pPr indent="-146050" lvl="0" marL="139700" rtl="0" algn="l">
              <a:spcBef>
                <a:spcPts val="1100"/>
              </a:spcBef>
              <a:spcAft>
                <a:spcPts val="0"/>
              </a:spcAft>
              <a:buSzPts val="1100"/>
              <a:buFont typeface="NTR"/>
              <a:buChar char="–"/>
            </a:pPr>
            <a:r>
              <a:rPr lang="en-GB" sz="1100"/>
              <a:t>Add client records </a:t>
            </a:r>
            <a:endParaRPr sz="800">
              <a:latin typeface="Arial"/>
              <a:ea typeface="Arial"/>
              <a:cs typeface="Arial"/>
              <a:sym typeface="Arial"/>
            </a:endParaRPr>
          </a:p>
          <a:p>
            <a:pPr indent="-146050" lvl="0" marL="139700" rtl="0" algn="l">
              <a:spcBef>
                <a:spcPts val="1100"/>
              </a:spcBef>
              <a:spcAft>
                <a:spcPts val="0"/>
              </a:spcAft>
              <a:buSzPts val="1100"/>
              <a:buFont typeface="NTR"/>
              <a:buChar char="–"/>
            </a:pPr>
            <a:r>
              <a:rPr lang="en-GB" sz="1100"/>
              <a:t>Staff registration only by administrators</a:t>
            </a:r>
            <a:endParaRPr sz="800">
              <a:latin typeface="Arial"/>
              <a:ea typeface="Arial"/>
              <a:cs typeface="Arial"/>
              <a:sym typeface="Arial"/>
            </a:endParaRPr>
          </a:p>
          <a:p>
            <a:pPr indent="0" lvl="0" marL="0" rtl="0" algn="l">
              <a:lnSpc>
                <a:spcPct val="100000"/>
              </a:lnSpc>
              <a:spcBef>
                <a:spcPts val="1100"/>
              </a:spcBef>
              <a:spcAft>
                <a:spcPts val="0"/>
              </a:spcAft>
              <a:buNone/>
            </a:pPr>
            <a:r>
              <a:t/>
            </a:r>
            <a:endParaRPr sz="1100"/>
          </a:p>
        </p:txBody>
      </p:sp>
      <p:cxnSp>
        <p:nvCxnSpPr>
          <p:cNvPr id="1233" name="Google Shape;1233;p176"/>
          <p:cNvCxnSpPr/>
          <p:nvPr/>
        </p:nvCxnSpPr>
        <p:spPr>
          <a:xfrm>
            <a:off x="2294021" y="1304049"/>
            <a:ext cx="0" cy="3598500"/>
          </a:xfrm>
          <a:prstGeom prst="straightConnector1">
            <a:avLst/>
          </a:prstGeom>
          <a:noFill/>
          <a:ln cap="flat" cmpd="sng" w="9525">
            <a:solidFill>
              <a:srgbClr val="6C6C6C"/>
            </a:solidFill>
            <a:prstDash val="solid"/>
            <a:round/>
            <a:headEnd len="sm" w="sm" type="none"/>
            <a:tailEnd len="sm" w="sm" type="none"/>
          </a:ln>
        </p:spPr>
      </p:cxnSp>
      <p:sp>
        <p:nvSpPr>
          <p:cNvPr id="1234" name="Google Shape;1234;p176"/>
          <p:cNvSpPr/>
          <p:nvPr/>
        </p:nvSpPr>
        <p:spPr>
          <a:xfrm>
            <a:off x="4572000" y="0"/>
            <a:ext cx="4572000" cy="5143500"/>
          </a:xfrm>
          <a:prstGeom prst="rect">
            <a:avLst/>
          </a:prstGeom>
          <a:solidFill>
            <a:schemeClr val="dk1"/>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235" name="Google Shape;1235;p176"/>
          <p:cNvSpPr txBox="1"/>
          <p:nvPr/>
        </p:nvSpPr>
        <p:spPr>
          <a:xfrm>
            <a:off x="4787584" y="1930200"/>
            <a:ext cx="1842900" cy="260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400"/>
              <a:buFont typeface="Noto Sans Symbols"/>
              <a:buNone/>
            </a:pPr>
            <a:r>
              <a:rPr lang="en-GB" sz="1700">
                <a:solidFill>
                  <a:srgbClr val="0062FF"/>
                </a:solidFill>
                <a:latin typeface="IBM Plex Sans"/>
                <a:ea typeface="IBM Plex Sans"/>
                <a:cs typeface="IBM Plex Sans"/>
                <a:sym typeface="IBM Plex Sans"/>
              </a:rPr>
              <a:t>Verification</a:t>
            </a:r>
            <a:endParaRPr sz="800"/>
          </a:p>
          <a:p>
            <a:pPr indent="-146050" lvl="0" marL="139700" rtl="0" algn="l">
              <a:spcBef>
                <a:spcPts val="1100"/>
              </a:spcBef>
              <a:spcAft>
                <a:spcPts val="0"/>
              </a:spcAft>
              <a:buClr>
                <a:schemeClr val="lt1"/>
              </a:buClr>
              <a:buSzPts val="1100"/>
              <a:buFont typeface="NTR"/>
              <a:buChar char="–"/>
            </a:pPr>
            <a:r>
              <a:rPr lang="en-GB" sz="1100">
                <a:solidFill>
                  <a:schemeClr val="lt1"/>
                </a:solidFill>
                <a:latin typeface="IBM Plex Sans"/>
                <a:ea typeface="IBM Plex Sans"/>
                <a:cs typeface="IBM Plex Sans"/>
                <a:sym typeface="IBM Plex Sans"/>
              </a:rPr>
              <a:t>Verify the client's identity</a:t>
            </a:r>
            <a:endParaRPr sz="1100">
              <a:solidFill>
                <a:schemeClr val="lt1"/>
              </a:solidFill>
              <a:latin typeface="IBM Plex Sans"/>
              <a:ea typeface="IBM Plex Sans"/>
              <a:cs typeface="IBM Plex Sans"/>
              <a:sym typeface="IBM Plex Sans"/>
            </a:endParaRPr>
          </a:p>
        </p:txBody>
      </p:sp>
      <p:cxnSp>
        <p:nvCxnSpPr>
          <p:cNvPr id="1236" name="Google Shape;1236;p176"/>
          <p:cNvCxnSpPr/>
          <p:nvPr/>
        </p:nvCxnSpPr>
        <p:spPr>
          <a:xfrm>
            <a:off x="6858000" y="1304049"/>
            <a:ext cx="0" cy="3598500"/>
          </a:xfrm>
          <a:prstGeom prst="straightConnector1">
            <a:avLst/>
          </a:prstGeom>
          <a:noFill/>
          <a:ln cap="flat" cmpd="sng" w="9525">
            <a:solidFill>
              <a:srgbClr val="6C6C6C"/>
            </a:solidFill>
            <a:prstDash val="solid"/>
            <a:round/>
            <a:headEnd len="sm" w="sm" type="none"/>
            <a:tailEnd len="sm" w="sm" type="none"/>
          </a:ln>
        </p:spPr>
      </p:cxnSp>
      <p:sp>
        <p:nvSpPr>
          <p:cNvPr id="1237" name="Google Shape;1237;p176"/>
          <p:cNvSpPr txBox="1"/>
          <p:nvPr/>
        </p:nvSpPr>
        <p:spPr>
          <a:xfrm>
            <a:off x="7085477" y="1930200"/>
            <a:ext cx="1833900" cy="2602200"/>
          </a:xfrm>
          <a:prstGeom prst="rect">
            <a:avLst/>
          </a:prstGeom>
          <a:noFill/>
          <a:ln>
            <a:noFill/>
          </a:ln>
        </p:spPr>
        <p:txBody>
          <a:bodyPr anchorCtr="0" anchor="t" bIns="0" lIns="0" spcFirstLastPara="1" rIns="0" wrap="square" tIns="0">
            <a:noAutofit/>
          </a:bodyPr>
          <a:lstStyle/>
          <a:p>
            <a:pPr indent="-114300" lvl="0" marL="114300" marR="0" rtl="0" algn="l">
              <a:lnSpc>
                <a:spcPct val="100000"/>
              </a:lnSpc>
              <a:spcBef>
                <a:spcPts val="0"/>
              </a:spcBef>
              <a:spcAft>
                <a:spcPts val="0"/>
              </a:spcAft>
              <a:buClr>
                <a:schemeClr val="lt1"/>
              </a:buClr>
              <a:buSzPts val="1400"/>
              <a:buFont typeface="Noto Sans Symbols"/>
              <a:buNone/>
            </a:pPr>
            <a:r>
              <a:rPr lang="en-GB" sz="1700">
                <a:solidFill>
                  <a:srgbClr val="0062FF"/>
                </a:solidFill>
                <a:latin typeface="IBM Plex Sans"/>
                <a:ea typeface="IBM Plex Sans"/>
                <a:cs typeface="IBM Plex Sans"/>
                <a:sym typeface="IBM Plex Sans"/>
              </a:rPr>
              <a:t>Audit log </a:t>
            </a:r>
            <a:endParaRPr sz="800"/>
          </a:p>
          <a:p>
            <a:pPr indent="-146050" lvl="0" marL="139700" marR="0" rtl="0" algn="l">
              <a:lnSpc>
                <a:spcPct val="100000"/>
              </a:lnSpc>
              <a:spcBef>
                <a:spcPts val="1100"/>
              </a:spcBef>
              <a:spcAft>
                <a:spcPts val="0"/>
              </a:spcAft>
              <a:buClr>
                <a:schemeClr val="lt1"/>
              </a:buClr>
              <a:buSzPts val="1100"/>
              <a:buFont typeface="NTR"/>
              <a:buChar char="–"/>
            </a:pPr>
            <a:r>
              <a:rPr lang="en-GB" sz="1100">
                <a:solidFill>
                  <a:schemeClr val="lt1"/>
                </a:solidFill>
                <a:latin typeface="IBM Plex Sans"/>
                <a:ea typeface="IBM Plex Sans"/>
                <a:cs typeface="IBM Plex Sans"/>
                <a:sym typeface="IBM Plex Sans"/>
              </a:rPr>
              <a:t>Every move will be recorded</a:t>
            </a:r>
            <a:endParaRPr sz="800"/>
          </a:p>
          <a:p>
            <a:pPr indent="-146050" lvl="0" marL="139700" marR="0" rtl="0" algn="l">
              <a:lnSpc>
                <a:spcPct val="100000"/>
              </a:lnSpc>
              <a:spcBef>
                <a:spcPts val="1100"/>
              </a:spcBef>
              <a:spcAft>
                <a:spcPts val="0"/>
              </a:spcAft>
              <a:buClr>
                <a:schemeClr val="lt1"/>
              </a:buClr>
              <a:buSzPts val="1100"/>
              <a:buFont typeface="NTR"/>
              <a:buChar char="–"/>
            </a:pPr>
            <a:r>
              <a:rPr lang="en-GB" sz="1100">
                <a:solidFill>
                  <a:schemeClr val="lt1"/>
                </a:solidFill>
                <a:latin typeface="IBM Plex Sans"/>
                <a:ea typeface="IBM Plex Sans"/>
                <a:cs typeface="IBM Plex Sans"/>
                <a:sym typeface="IBM Plex Sans"/>
              </a:rPr>
              <a:t>Administrators can review the log</a:t>
            </a:r>
            <a:endParaRPr sz="800"/>
          </a:p>
        </p:txBody>
      </p:sp>
      <p:pic>
        <p:nvPicPr>
          <p:cNvPr id="1238" name="Google Shape;1238;p176"/>
          <p:cNvPicPr preferRelativeResize="0"/>
          <p:nvPr/>
        </p:nvPicPr>
        <p:blipFill rotWithShape="1">
          <a:blip r:embed="rId3">
            <a:alphaModFix/>
          </a:blip>
          <a:srcRect b="0" l="0" r="0" t="0"/>
          <a:stretch/>
        </p:blipFill>
        <p:spPr>
          <a:xfrm>
            <a:off x="252075" y="1214650"/>
            <a:ext cx="474900" cy="474899"/>
          </a:xfrm>
          <a:prstGeom prst="rect">
            <a:avLst/>
          </a:prstGeom>
          <a:noFill/>
          <a:ln>
            <a:noFill/>
          </a:ln>
        </p:spPr>
      </p:pic>
      <p:pic>
        <p:nvPicPr>
          <p:cNvPr id="1239" name="Google Shape;1239;p176"/>
          <p:cNvPicPr preferRelativeResize="0"/>
          <p:nvPr/>
        </p:nvPicPr>
        <p:blipFill rotWithShape="1">
          <a:blip r:embed="rId4">
            <a:alphaModFix/>
          </a:blip>
          <a:srcRect b="0" l="0" r="0" t="0"/>
          <a:stretch/>
        </p:blipFill>
        <p:spPr>
          <a:xfrm>
            <a:off x="4812625" y="1245300"/>
            <a:ext cx="474900" cy="474900"/>
          </a:xfrm>
          <a:prstGeom prst="rect">
            <a:avLst/>
          </a:prstGeom>
          <a:noFill/>
          <a:ln>
            <a:noFill/>
          </a:ln>
        </p:spPr>
      </p:pic>
      <p:pic>
        <p:nvPicPr>
          <p:cNvPr id="1240" name="Google Shape;1240;p176"/>
          <p:cNvPicPr preferRelativeResize="0"/>
          <p:nvPr/>
        </p:nvPicPr>
        <p:blipFill rotWithShape="1">
          <a:blip r:embed="rId5">
            <a:alphaModFix/>
          </a:blip>
          <a:srcRect b="0" l="0" r="0" t="0"/>
          <a:stretch/>
        </p:blipFill>
        <p:spPr>
          <a:xfrm>
            <a:off x="2532350" y="1247875"/>
            <a:ext cx="474900" cy="474901"/>
          </a:xfrm>
          <a:prstGeom prst="rect">
            <a:avLst/>
          </a:prstGeom>
          <a:noFill/>
          <a:ln>
            <a:noFill/>
          </a:ln>
        </p:spPr>
      </p:pic>
      <p:pic>
        <p:nvPicPr>
          <p:cNvPr id="1241" name="Google Shape;1241;p176"/>
          <p:cNvPicPr preferRelativeResize="0"/>
          <p:nvPr/>
        </p:nvPicPr>
        <p:blipFill rotWithShape="1">
          <a:blip r:embed="rId6">
            <a:alphaModFix/>
          </a:blip>
          <a:srcRect b="0" l="0" r="0" t="0"/>
          <a:stretch/>
        </p:blipFill>
        <p:spPr>
          <a:xfrm>
            <a:off x="7092900" y="1247875"/>
            <a:ext cx="474900" cy="474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77"/>
          <p:cNvSpPr/>
          <p:nvPr/>
        </p:nvSpPr>
        <p:spPr>
          <a:xfrm>
            <a:off x="-11950" y="0"/>
            <a:ext cx="4572000" cy="5143500"/>
          </a:xfrm>
          <a:prstGeom prst="rect">
            <a:avLst/>
          </a:prstGeom>
          <a:solidFill>
            <a:schemeClr val="dk1"/>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247" name="Google Shape;1247;p177"/>
          <p:cNvSpPr txBox="1"/>
          <p:nvPr>
            <p:ph type="title"/>
          </p:nvPr>
        </p:nvSpPr>
        <p:spPr>
          <a:xfrm>
            <a:off x="210312" y="201168"/>
            <a:ext cx="4142100" cy="80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GB" sz="2200"/>
              <a:t>Deliverables accomplishment</a:t>
            </a:r>
            <a:endParaRPr b="1" sz="2600"/>
          </a:p>
        </p:txBody>
      </p:sp>
      <p:sp>
        <p:nvSpPr>
          <p:cNvPr id="1248" name="Google Shape;1248;p177"/>
          <p:cNvSpPr txBox="1"/>
          <p:nvPr>
            <p:ph idx="1" type="body"/>
          </p:nvPr>
        </p:nvSpPr>
        <p:spPr>
          <a:xfrm>
            <a:off x="219456" y="1948439"/>
            <a:ext cx="2031900" cy="256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solidFill>
                  <a:srgbClr val="0062FF"/>
                </a:solidFill>
              </a:rPr>
              <a:t>Staff login</a:t>
            </a:r>
            <a:endParaRPr sz="1500"/>
          </a:p>
          <a:p>
            <a:pPr indent="-146050" lvl="0" marL="139700" rtl="0" algn="l">
              <a:spcBef>
                <a:spcPts val="1100"/>
              </a:spcBef>
              <a:spcAft>
                <a:spcPts val="0"/>
              </a:spcAft>
              <a:buSzPts val="1100"/>
              <a:buFont typeface="NTR"/>
              <a:buChar char="–"/>
            </a:pPr>
            <a:r>
              <a:rPr lang="en-GB" sz="1100"/>
              <a:t>Only access own branch</a:t>
            </a:r>
            <a:endParaRPr sz="1100"/>
          </a:p>
          <a:p>
            <a:pPr indent="-146050" lvl="0" marL="139700" rtl="0" algn="l">
              <a:spcBef>
                <a:spcPts val="1100"/>
              </a:spcBef>
              <a:spcAft>
                <a:spcPts val="0"/>
              </a:spcAft>
              <a:buSzPts val="1100"/>
              <a:buFont typeface="NTR"/>
              <a:buChar char="–"/>
            </a:pPr>
            <a:r>
              <a:rPr lang="en-GB" sz="1100"/>
              <a:t>Need access rights</a:t>
            </a:r>
            <a:endParaRPr sz="1100"/>
          </a:p>
          <a:p>
            <a:pPr indent="0" lvl="0" marL="0" rtl="0" algn="l">
              <a:lnSpc>
                <a:spcPct val="100000"/>
              </a:lnSpc>
              <a:spcBef>
                <a:spcPts val="1100"/>
              </a:spcBef>
              <a:spcAft>
                <a:spcPts val="0"/>
              </a:spcAft>
              <a:buSzPts val="900"/>
              <a:buNone/>
            </a:pPr>
            <a:r>
              <a:t/>
            </a:r>
            <a:endParaRPr sz="1000"/>
          </a:p>
        </p:txBody>
      </p:sp>
      <p:sp>
        <p:nvSpPr>
          <p:cNvPr id="1249" name="Google Shape;1249;p177"/>
          <p:cNvSpPr txBox="1"/>
          <p:nvPr>
            <p:ph idx="2" type="body"/>
          </p:nvPr>
        </p:nvSpPr>
        <p:spPr>
          <a:xfrm>
            <a:off x="2513477" y="1948439"/>
            <a:ext cx="1839000" cy="2565600"/>
          </a:xfrm>
          <a:prstGeom prst="rect">
            <a:avLst/>
          </a:prstGeom>
          <a:noFill/>
          <a:ln>
            <a:noFill/>
          </a:ln>
        </p:spPr>
        <p:txBody>
          <a:bodyPr anchorCtr="0" anchor="t" bIns="0" lIns="0" spcFirstLastPara="1" rIns="0" wrap="square" tIns="0">
            <a:noAutofit/>
          </a:bodyPr>
          <a:lstStyle/>
          <a:p>
            <a:pPr indent="-114300" lvl="0" marL="114300" rtl="0" algn="l">
              <a:lnSpc>
                <a:spcPct val="100000"/>
              </a:lnSpc>
              <a:spcBef>
                <a:spcPts val="0"/>
              </a:spcBef>
              <a:spcAft>
                <a:spcPts val="0"/>
              </a:spcAft>
              <a:buSzPts val="1400"/>
              <a:buNone/>
            </a:pPr>
            <a:r>
              <a:rPr lang="en-GB" sz="1700">
                <a:solidFill>
                  <a:srgbClr val="0062FF"/>
                </a:solidFill>
              </a:rPr>
              <a:t>Registration </a:t>
            </a:r>
            <a:endParaRPr sz="1900">
              <a:solidFill>
                <a:srgbClr val="0062FF"/>
              </a:solidFill>
            </a:endParaRPr>
          </a:p>
          <a:p>
            <a:pPr indent="-146050" lvl="0" marL="139700" rtl="0" algn="l">
              <a:spcBef>
                <a:spcPts val="1100"/>
              </a:spcBef>
              <a:spcAft>
                <a:spcPts val="0"/>
              </a:spcAft>
              <a:buSzPts val="1100"/>
              <a:buFont typeface="NTR"/>
              <a:buChar char="–"/>
            </a:pPr>
            <a:r>
              <a:rPr lang="en-GB" sz="1100"/>
              <a:t>Simple form for staff to fill in</a:t>
            </a:r>
            <a:endParaRPr sz="1100"/>
          </a:p>
          <a:p>
            <a:pPr indent="-146050" lvl="0" marL="139700" rtl="0" algn="l">
              <a:spcBef>
                <a:spcPts val="1100"/>
              </a:spcBef>
              <a:spcAft>
                <a:spcPts val="0"/>
              </a:spcAft>
              <a:buSzPts val="1100"/>
              <a:buFont typeface="NTR"/>
              <a:buChar char="–"/>
            </a:pPr>
            <a:r>
              <a:rPr lang="en-GB" sz="1100"/>
              <a:t>Client record will be added immediately</a:t>
            </a:r>
            <a:endParaRPr sz="1100"/>
          </a:p>
          <a:p>
            <a:pPr indent="-146050" lvl="0" marL="139700" rtl="0" algn="l">
              <a:spcBef>
                <a:spcPts val="1100"/>
              </a:spcBef>
              <a:spcAft>
                <a:spcPts val="0"/>
              </a:spcAft>
              <a:buSzPts val="1100"/>
              <a:buFont typeface="NTR"/>
              <a:buChar char="–"/>
            </a:pPr>
            <a:r>
              <a:rPr lang="en-GB" sz="1100"/>
              <a:t>Unregistering a client will not delete ones data</a:t>
            </a:r>
            <a:endParaRPr sz="1100"/>
          </a:p>
          <a:p>
            <a:pPr indent="0" lvl="0" marL="0" rtl="0" algn="l">
              <a:lnSpc>
                <a:spcPct val="100000"/>
              </a:lnSpc>
              <a:spcBef>
                <a:spcPts val="1100"/>
              </a:spcBef>
              <a:spcAft>
                <a:spcPts val="0"/>
              </a:spcAft>
              <a:buNone/>
            </a:pPr>
            <a:r>
              <a:t/>
            </a:r>
            <a:endParaRPr sz="1100"/>
          </a:p>
        </p:txBody>
      </p:sp>
      <p:cxnSp>
        <p:nvCxnSpPr>
          <p:cNvPr id="1250" name="Google Shape;1250;p177"/>
          <p:cNvCxnSpPr/>
          <p:nvPr/>
        </p:nvCxnSpPr>
        <p:spPr>
          <a:xfrm>
            <a:off x="2294021" y="1304049"/>
            <a:ext cx="0" cy="3598500"/>
          </a:xfrm>
          <a:prstGeom prst="straightConnector1">
            <a:avLst/>
          </a:prstGeom>
          <a:noFill/>
          <a:ln cap="flat" cmpd="sng" w="9525">
            <a:solidFill>
              <a:srgbClr val="6C6C6C"/>
            </a:solidFill>
            <a:prstDash val="solid"/>
            <a:round/>
            <a:headEnd len="sm" w="sm" type="none"/>
            <a:tailEnd len="sm" w="sm" type="none"/>
          </a:ln>
        </p:spPr>
      </p:cxnSp>
      <p:sp>
        <p:nvSpPr>
          <p:cNvPr id="1251" name="Google Shape;1251;p177"/>
          <p:cNvSpPr txBox="1"/>
          <p:nvPr/>
        </p:nvSpPr>
        <p:spPr>
          <a:xfrm>
            <a:off x="4787584" y="1930200"/>
            <a:ext cx="1842900" cy="2602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400"/>
              <a:buFont typeface="Noto Sans Symbols"/>
              <a:buNone/>
            </a:pPr>
            <a:r>
              <a:rPr lang="en-GB" sz="1700">
                <a:solidFill>
                  <a:srgbClr val="0062FF"/>
                </a:solidFill>
                <a:latin typeface="IBM Plex Sans"/>
                <a:ea typeface="IBM Plex Sans"/>
                <a:cs typeface="IBM Plex Sans"/>
                <a:sym typeface="IBM Plex Sans"/>
              </a:rPr>
              <a:t>Verification</a:t>
            </a:r>
            <a:endParaRPr sz="800"/>
          </a:p>
          <a:p>
            <a:pPr indent="-146050" lvl="0" marL="139700" rtl="0" algn="l">
              <a:spcBef>
                <a:spcPts val="1100"/>
              </a:spcBef>
              <a:spcAft>
                <a:spcPts val="0"/>
              </a:spcAft>
              <a:buClr>
                <a:schemeClr val="lt1"/>
              </a:buClr>
              <a:buSzPts val="1100"/>
              <a:buFont typeface="NTR"/>
              <a:buChar char="–"/>
            </a:pPr>
            <a:r>
              <a:rPr lang="en-GB" sz="1100">
                <a:solidFill>
                  <a:schemeClr val="lt1"/>
                </a:solidFill>
                <a:latin typeface="IBM Plex Sans"/>
                <a:ea typeface="IBM Plex Sans"/>
                <a:cs typeface="IBM Plex Sans"/>
                <a:sym typeface="IBM Plex Sans"/>
              </a:rPr>
              <a:t>Staff will be able to check the client info</a:t>
            </a:r>
            <a:endParaRPr sz="1100">
              <a:solidFill>
                <a:schemeClr val="lt1"/>
              </a:solidFill>
              <a:latin typeface="IBM Plex Sans"/>
              <a:ea typeface="IBM Plex Sans"/>
              <a:cs typeface="IBM Plex Sans"/>
              <a:sym typeface="IBM Plex Sans"/>
            </a:endParaRPr>
          </a:p>
        </p:txBody>
      </p:sp>
      <p:cxnSp>
        <p:nvCxnSpPr>
          <p:cNvPr id="1252" name="Google Shape;1252;p177"/>
          <p:cNvCxnSpPr/>
          <p:nvPr/>
        </p:nvCxnSpPr>
        <p:spPr>
          <a:xfrm>
            <a:off x="6858000" y="1304049"/>
            <a:ext cx="0" cy="3598500"/>
          </a:xfrm>
          <a:prstGeom prst="straightConnector1">
            <a:avLst/>
          </a:prstGeom>
          <a:noFill/>
          <a:ln cap="flat" cmpd="sng" w="9525">
            <a:solidFill>
              <a:srgbClr val="6C6C6C"/>
            </a:solidFill>
            <a:prstDash val="solid"/>
            <a:round/>
            <a:headEnd len="sm" w="sm" type="none"/>
            <a:tailEnd len="sm" w="sm" type="none"/>
          </a:ln>
        </p:spPr>
      </p:cxnSp>
      <p:sp>
        <p:nvSpPr>
          <p:cNvPr id="1253" name="Google Shape;1253;p177"/>
          <p:cNvSpPr txBox="1"/>
          <p:nvPr/>
        </p:nvSpPr>
        <p:spPr>
          <a:xfrm>
            <a:off x="7085477" y="1930200"/>
            <a:ext cx="1833900" cy="2602200"/>
          </a:xfrm>
          <a:prstGeom prst="rect">
            <a:avLst/>
          </a:prstGeom>
          <a:noFill/>
          <a:ln>
            <a:noFill/>
          </a:ln>
        </p:spPr>
        <p:txBody>
          <a:bodyPr anchorCtr="0" anchor="t" bIns="0" lIns="0" spcFirstLastPara="1" rIns="0" wrap="square" tIns="0">
            <a:noAutofit/>
          </a:bodyPr>
          <a:lstStyle/>
          <a:p>
            <a:pPr indent="-114300" lvl="0" marL="114300" marR="0" rtl="0" algn="l">
              <a:lnSpc>
                <a:spcPct val="100000"/>
              </a:lnSpc>
              <a:spcBef>
                <a:spcPts val="0"/>
              </a:spcBef>
              <a:spcAft>
                <a:spcPts val="0"/>
              </a:spcAft>
              <a:buClr>
                <a:schemeClr val="lt1"/>
              </a:buClr>
              <a:buSzPts val="1400"/>
              <a:buFont typeface="Noto Sans Symbols"/>
              <a:buNone/>
            </a:pPr>
            <a:r>
              <a:rPr lang="en-GB" sz="1700">
                <a:solidFill>
                  <a:srgbClr val="0062FF"/>
                </a:solidFill>
                <a:latin typeface="IBM Plex Sans"/>
                <a:ea typeface="IBM Plex Sans"/>
                <a:cs typeface="IBM Plex Sans"/>
                <a:sym typeface="IBM Plex Sans"/>
              </a:rPr>
              <a:t>Audit log </a:t>
            </a:r>
            <a:endParaRPr sz="800"/>
          </a:p>
          <a:p>
            <a:pPr indent="-146050" lvl="0" marL="139700" marR="0" rtl="0" algn="l">
              <a:lnSpc>
                <a:spcPct val="100000"/>
              </a:lnSpc>
              <a:spcBef>
                <a:spcPts val="1100"/>
              </a:spcBef>
              <a:spcAft>
                <a:spcPts val="0"/>
              </a:spcAft>
              <a:buClr>
                <a:schemeClr val="lt1"/>
              </a:buClr>
              <a:buSzPts val="1100"/>
              <a:buFont typeface="NTR"/>
              <a:buChar char="–"/>
            </a:pPr>
            <a:r>
              <a:rPr lang="en-GB" sz="1100">
                <a:solidFill>
                  <a:schemeClr val="lt1"/>
                </a:solidFill>
                <a:latin typeface="IBM Plex Sans"/>
                <a:ea typeface="IBM Plex Sans"/>
                <a:cs typeface="IBM Plex Sans"/>
                <a:sym typeface="IBM Plex Sans"/>
              </a:rPr>
              <a:t>Every account movement will be recorded</a:t>
            </a:r>
            <a:endParaRPr sz="800"/>
          </a:p>
        </p:txBody>
      </p:sp>
      <p:pic>
        <p:nvPicPr>
          <p:cNvPr id="1254" name="Google Shape;1254;p177"/>
          <p:cNvPicPr preferRelativeResize="0"/>
          <p:nvPr/>
        </p:nvPicPr>
        <p:blipFill rotWithShape="1">
          <a:blip r:embed="rId3">
            <a:alphaModFix/>
          </a:blip>
          <a:srcRect b="0" l="0" r="0" t="0"/>
          <a:stretch/>
        </p:blipFill>
        <p:spPr>
          <a:xfrm>
            <a:off x="252075" y="1214650"/>
            <a:ext cx="474900" cy="474899"/>
          </a:xfrm>
          <a:prstGeom prst="rect">
            <a:avLst/>
          </a:prstGeom>
          <a:noFill/>
          <a:ln>
            <a:noFill/>
          </a:ln>
        </p:spPr>
      </p:pic>
      <p:pic>
        <p:nvPicPr>
          <p:cNvPr id="1255" name="Google Shape;1255;p177"/>
          <p:cNvPicPr preferRelativeResize="0"/>
          <p:nvPr/>
        </p:nvPicPr>
        <p:blipFill rotWithShape="1">
          <a:blip r:embed="rId4">
            <a:alphaModFix/>
          </a:blip>
          <a:srcRect b="0" l="0" r="0" t="0"/>
          <a:stretch/>
        </p:blipFill>
        <p:spPr>
          <a:xfrm>
            <a:off x="4812625" y="1245300"/>
            <a:ext cx="474900" cy="474900"/>
          </a:xfrm>
          <a:prstGeom prst="rect">
            <a:avLst/>
          </a:prstGeom>
          <a:noFill/>
          <a:ln>
            <a:noFill/>
          </a:ln>
        </p:spPr>
      </p:pic>
      <p:pic>
        <p:nvPicPr>
          <p:cNvPr id="1256" name="Google Shape;1256;p177"/>
          <p:cNvPicPr preferRelativeResize="0"/>
          <p:nvPr/>
        </p:nvPicPr>
        <p:blipFill rotWithShape="1">
          <a:blip r:embed="rId5">
            <a:alphaModFix/>
          </a:blip>
          <a:srcRect b="0" l="0" r="0" t="0"/>
          <a:stretch/>
        </p:blipFill>
        <p:spPr>
          <a:xfrm>
            <a:off x="2532350" y="1247875"/>
            <a:ext cx="474900" cy="474901"/>
          </a:xfrm>
          <a:prstGeom prst="rect">
            <a:avLst/>
          </a:prstGeom>
          <a:noFill/>
          <a:ln>
            <a:noFill/>
          </a:ln>
        </p:spPr>
      </p:pic>
      <p:pic>
        <p:nvPicPr>
          <p:cNvPr id="1257" name="Google Shape;1257;p177"/>
          <p:cNvPicPr preferRelativeResize="0"/>
          <p:nvPr/>
        </p:nvPicPr>
        <p:blipFill rotWithShape="1">
          <a:blip r:embed="rId6">
            <a:alphaModFix/>
          </a:blip>
          <a:srcRect b="0" l="0" r="0" t="0"/>
          <a:stretch/>
        </p:blipFill>
        <p:spPr>
          <a:xfrm>
            <a:off x="7092900" y="1247875"/>
            <a:ext cx="474900" cy="474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60"/>
          <p:cNvSpPr/>
          <p:nvPr/>
        </p:nvSpPr>
        <p:spPr>
          <a:xfrm>
            <a:off x="4572000" y="0"/>
            <a:ext cx="2286000" cy="5143500"/>
          </a:xfrm>
          <a:prstGeom prst="rect">
            <a:avLst/>
          </a:prstGeom>
          <a:solidFill>
            <a:schemeClr val="accent3"/>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071" name="Google Shape;1071;p160"/>
          <p:cNvSpPr/>
          <p:nvPr/>
        </p:nvSpPr>
        <p:spPr>
          <a:xfrm>
            <a:off x="6858000" y="0"/>
            <a:ext cx="2286000" cy="5143500"/>
          </a:xfrm>
          <a:prstGeom prst="rect">
            <a:avLst/>
          </a:prstGeom>
          <a:solidFill>
            <a:schemeClr val="accent6"/>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072" name="Google Shape;1072;p160"/>
          <p:cNvSpPr/>
          <p:nvPr/>
        </p:nvSpPr>
        <p:spPr>
          <a:xfrm>
            <a:off x="2400300" y="0"/>
            <a:ext cx="2286000" cy="5143500"/>
          </a:xfrm>
          <a:prstGeom prst="rect">
            <a:avLst/>
          </a:prstGeom>
          <a:solidFill>
            <a:schemeClr val="accent2"/>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073" name="Google Shape;1073;p160"/>
          <p:cNvSpPr txBox="1"/>
          <p:nvPr>
            <p:ph type="title"/>
          </p:nvPr>
        </p:nvSpPr>
        <p:spPr>
          <a:xfrm>
            <a:off x="-53920" y="1844147"/>
            <a:ext cx="2482500" cy="257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3600"/>
              <a:t>We</a:t>
            </a:r>
            <a:endParaRPr sz="3600"/>
          </a:p>
          <a:p>
            <a:pPr indent="0" lvl="0" marL="0" rtl="0" algn="ctr">
              <a:spcBef>
                <a:spcPts val="0"/>
              </a:spcBef>
              <a:spcAft>
                <a:spcPts val="0"/>
              </a:spcAft>
              <a:buNone/>
            </a:pPr>
            <a:r>
              <a:rPr lang="en-GB" sz="3600"/>
              <a:t>Are</a:t>
            </a:r>
            <a:endParaRPr sz="3600"/>
          </a:p>
          <a:p>
            <a:pPr indent="0" lvl="0" marL="0" rtl="0" algn="ctr">
              <a:spcBef>
                <a:spcPts val="0"/>
              </a:spcBef>
              <a:spcAft>
                <a:spcPts val="0"/>
              </a:spcAft>
              <a:buNone/>
            </a:pPr>
            <a:r>
              <a:rPr lang="en-GB" sz="3600"/>
              <a:t>...</a:t>
            </a:r>
            <a:endParaRPr sz="3600"/>
          </a:p>
        </p:txBody>
      </p:sp>
      <p:sp>
        <p:nvSpPr>
          <p:cNvPr id="1074" name="Google Shape;1074;p160"/>
          <p:cNvSpPr txBox="1"/>
          <p:nvPr/>
        </p:nvSpPr>
        <p:spPr>
          <a:xfrm>
            <a:off x="913099" y="888750"/>
            <a:ext cx="2091600" cy="1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300"/>
              <a:buFont typeface="Noto Sans Symbols"/>
              <a:buNone/>
            </a:pPr>
            <a:r>
              <a:t/>
            </a:r>
            <a:endParaRPr>
              <a:solidFill>
                <a:schemeClr val="lt1"/>
              </a:solidFill>
              <a:latin typeface="IBM Plex Sans"/>
              <a:ea typeface="IBM Plex Sans"/>
              <a:cs typeface="IBM Plex Sans"/>
              <a:sym typeface="IBM Plex Sans"/>
            </a:endParaRPr>
          </a:p>
        </p:txBody>
      </p:sp>
      <p:sp>
        <p:nvSpPr>
          <p:cNvPr id="1075" name="Google Shape;1075;p160"/>
          <p:cNvSpPr txBox="1"/>
          <p:nvPr/>
        </p:nvSpPr>
        <p:spPr>
          <a:xfrm>
            <a:off x="5478399" y="860050"/>
            <a:ext cx="2091600" cy="1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300"/>
              <a:buFont typeface="Noto Sans Symbols"/>
              <a:buNone/>
            </a:pPr>
            <a:r>
              <a:t/>
            </a:r>
            <a:endParaRPr>
              <a:solidFill>
                <a:schemeClr val="lt1"/>
              </a:solidFill>
              <a:latin typeface="IBM Plex Sans"/>
              <a:ea typeface="IBM Plex Sans"/>
              <a:cs typeface="IBM Plex Sans"/>
              <a:sym typeface="IBM Plex Sans"/>
            </a:endParaRPr>
          </a:p>
        </p:txBody>
      </p:sp>
      <p:sp>
        <p:nvSpPr>
          <p:cNvPr id="1076" name="Google Shape;1076;p160"/>
          <p:cNvSpPr/>
          <p:nvPr/>
        </p:nvSpPr>
        <p:spPr>
          <a:xfrm>
            <a:off x="2520900" y="942800"/>
            <a:ext cx="2044800" cy="1930200"/>
          </a:xfrm>
          <a:prstGeom prst="rect">
            <a:avLst/>
          </a:prstGeom>
          <a:noFill/>
          <a:ln>
            <a:noFill/>
          </a:ln>
        </p:spPr>
        <p:txBody>
          <a:bodyPr anchorCtr="0" anchor="t" bIns="22850" lIns="45700" spcFirstLastPara="1" rIns="45700" wrap="square" tIns="22850">
            <a:noAutofit/>
          </a:bodyPr>
          <a:lstStyle/>
          <a:p>
            <a:pPr indent="0" lvl="0" marL="0" rtl="0" algn="l">
              <a:spcBef>
                <a:spcPts val="0"/>
              </a:spcBef>
              <a:spcAft>
                <a:spcPts val="0"/>
              </a:spcAft>
              <a:buNone/>
            </a:pPr>
            <a:r>
              <a:rPr lang="en-GB">
                <a:solidFill>
                  <a:schemeClr val="lt1"/>
                </a:solidFill>
                <a:latin typeface="IBM Plex Sans"/>
                <a:ea typeface="IBM Plex Sans"/>
                <a:cs typeface="IBM Plex Sans"/>
                <a:sym typeface="IBM Plex Sans"/>
              </a:rPr>
              <a:t>Law Hong Chun Zachary</a:t>
            </a:r>
            <a:endParaRPr sz="900">
              <a:solidFill>
                <a:schemeClr val="lt1"/>
              </a:solidFill>
              <a:latin typeface="IBM Plex Sans"/>
              <a:ea typeface="IBM Plex Sans"/>
              <a:cs typeface="IBM Plex Sans"/>
              <a:sym typeface="IBM Plex Sans"/>
            </a:endParaRPr>
          </a:p>
          <a:p>
            <a:pPr indent="0" lvl="0" marL="0" marR="0" rtl="0" algn="l">
              <a:spcBef>
                <a:spcPts val="300"/>
              </a:spcBef>
              <a:spcAft>
                <a:spcPts val="0"/>
              </a:spcAft>
              <a:buNone/>
            </a:pPr>
            <a:r>
              <a:rPr lang="en-GB" sz="900">
                <a:solidFill>
                  <a:schemeClr val="lt1"/>
                </a:solidFill>
                <a:latin typeface="IBM Plex Sans"/>
                <a:ea typeface="IBM Plex Sans"/>
                <a:cs typeface="IBM Plex Sans"/>
                <a:sym typeface="IBM Plex Sans"/>
              </a:rPr>
              <a:t>56237888</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Develop </a:t>
            </a:r>
            <a:r>
              <a:rPr lang="en-GB" sz="900">
                <a:solidFill>
                  <a:schemeClr val="lt1"/>
                </a:solidFill>
                <a:latin typeface="IBM Plex Sans"/>
                <a:ea typeface="IBM Plex Sans"/>
                <a:cs typeface="IBM Plex Sans"/>
                <a:sym typeface="IBM Plex Sans"/>
              </a:rPr>
              <a:t>Product (workable system/prototype with test data)</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Frontend &amp; Backend</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Specifications</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ER Diagram</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Data validation</a:t>
            </a:r>
            <a:endParaRPr sz="900">
              <a:solidFill>
                <a:schemeClr val="lt1"/>
              </a:solidFill>
              <a:latin typeface="IBM Plex Sans"/>
              <a:ea typeface="IBM Plex Sans"/>
              <a:cs typeface="IBM Plex Sans"/>
              <a:sym typeface="IBM Plex Sans"/>
            </a:endParaRPr>
          </a:p>
        </p:txBody>
      </p:sp>
      <p:sp>
        <p:nvSpPr>
          <p:cNvPr id="1077" name="Google Shape;1077;p160"/>
          <p:cNvSpPr/>
          <p:nvPr/>
        </p:nvSpPr>
        <p:spPr>
          <a:xfrm>
            <a:off x="2610600" y="3011953"/>
            <a:ext cx="1828800" cy="2967300"/>
          </a:xfrm>
          <a:prstGeom prst="rect">
            <a:avLst/>
          </a:prstGeom>
          <a:noFill/>
          <a:ln>
            <a:noFill/>
          </a:ln>
        </p:spPr>
        <p:txBody>
          <a:bodyPr anchorCtr="0" anchor="t" bIns="22850" lIns="45700" spcFirstLastPara="1" rIns="45700" wrap="square" tIns="22850">
            <a:noAutofit/>
          </a:bodyPr>
          <a:lstStyle/>
          <a:p>
            <a:pPr indent="0" lvl="0" marL="0" rtl="0" algn="l">
              <a:spcBef>
                <a:spcPts val="0"/>
              </a:spcBef>
              <a:spcAft>
                <a:spcPts val="0"/>
              </a:spcAft>
              <a:buClr>
                <a:schemeClr val="lt1"/>
              </a:buClr>
              <a:buSzPts val="1300"/>
              <a:buFont typeface="Noto Sans Symbols"/>
              <a:buNone/>
            </a:pPr>
            <a:r>
              <a:rPr lang="en-GB">
                <a:solidFill>
                  <a:schemeClr val="lt1"/>
                </a:solidFill>
                <a:latin typeface="IBM Plex Sans"/>
                <a:ea typeface="IBM Plex Sans"/>
                <a:cs typeface="IBM Plex Sans"/>
                <a:sym typeface="IBM Plex Sans"/>
              </a:rPr>
              <a:t>Chan Yik Kit Amy</a:t>
            </a:r>
            <a:endParaRPr>
              <a:solidFill>
                <a:schemeClr val="lt1"/>
              </a:solidFill>
              <a:latin typeface="IBM Plex Sans"/>
              <a:ea typeface="IBM Plex Sans"/>
              <a:cs typeface="IBM Plex Sans"/>
              <a:sym typeface="IBM Plex Sans"/>
            </a:endParaRPr>
          </a:p>
          <a:p>
            <a:pPr indent="0" lvl="0" marL="0" marR="0" rtl="0" algn="l">
              <a:spcBef>
                <a:spcPts val="300"/>
              </a:spcBef>
              <a:spcAft>
                <a:spcPts val="0"/>
              </a:spcAft>
              <a:buNone/>
            </a:pPr>
            <a:r>
              <a:rPr lang="en-GB" sz="900">
                <a:solidFill>
                  <a:schemeClr val="lt1"/>
                </a:solidFill>
                <a:latin typeface="IBM Plex Sans"/>
                <a:ea typeface="IBM Plex Sans"/>
                <a:cs typeface="IBM Plex Sans"/>
                <a:sym typeface="IBM Plex Sans"/>
              </a:rPr>
              <a:t>56237852</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Business case (including a model of the target operations) &amp; Budget sheet</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Activity Diagrams, Class Diagram/E-R diagram</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User operation guide (Install guide/User Manual)</a:t>
            </a:r>
            <a:endParaRPr sz="900">
              <a:solidFill>
                <a:schemeClr val="lt1"/>
              </a:solidFill>
              <a:latin typeface="IBM Plex Sans"/>
              <a:ea typeface="IBM Plex Sans"/>
              <a:cs typeface="IBM Plex Sans"/>
              <a:sym typeface="IBM Plex Sans"/>
            </a:endParaRPr>
          </a:p>
          <a:p>
            <a:pPr indent="-146050" lvl="0" marL="139700" marR="0" rtl="0" algn="l">
              <a:spcBef>
                <a:spcPts val="300"/>
              </a:spcBef>
              <a:spcAft>
                <a:spcPts val="0"/>
              </a:spcAft>
              <a:buClr>
                <a:schemeClr val="lt1"/>
              </a:buClr>
              <a:buSzPts val="900"/>
              <a:buFont typeface="IBM Plex Sans"/>
              <a:buChar char="–"/>
            </a:pPr>
            <a:r>
              <a:rPr lang="en-GB" sz="900">
                <a:solidFill>
                  <a:schemeClr val="lt1"/>
                </a:solidFill>
                <a:latin typeface="IBM Plex Sans"/>
                <a:ea typeface="IBM Plex Sans"/>
                <a:cs typeface="IBM Plex Sans"/>
                <a:sym typeface="IBM Plex Sans"/>
              </a:rPr>
              <a:t>Secondary testing</a:t>
            </a:r>
            <a:endParaRPr sz="900">
              <a:solidFill>
                <a:schemeClr val="lt1"/>
              </a:solidFill>
              <a:latin typeface="IBM Plex Sans"/>
              <a:ea typeface="IBM Plex Sans"/>
              <a:cs typeface="IBM Plex Sans"/>
              <a:sym typeface="IBM Plex Sans"/>
            </a:endParaRPr>
          </a:p>
        </p:txBody>
      </p:sp>
      <p:sp>
        <p:nvSpPr>
          <p:cNvPr id="1078" name="Google Shape;1078;p160"/>
          <p:cNvSpPr/>
          <p:nvPr/>
        </p:nvSpPr>
        <p:spPr>
          <a:xfrm>
            <a:off x="4874363" y="942803"/>
            <a:ext cx="1828800" cy="2967300"/>
          </a:xfrm>
          <a:prstGeom prst="rect">
            <a:avLst/>
          </a:prstGeom>
          <a:noFill/>
          <a:ln>
            <a:noFill/>
          </a:ln>
        </p:spPr>
        <p:txBody>
          <a:bodyPr anchorCtr="0" anchor="t" bIns="22850" lIns="45700" spcFirstLastPara="1" rIns="45700" wrap="square" tIns="22850">
            <a:noAutofit/>
          </a:bodyPr>
          <a:lstStyle/>
          <a:p>
            <a:pPr indent="0" lvl="0" marL="0" rtl="0" algn="l">
              <a:spcBef>
                <a:spcPts val="0"/>
              </a:spcBef>
              <a:spcAft>
                <a:spcPts val="0"/>
              </a:spcAft>
              <a:buNone/>
            </a:pPr>
            <a:r>
              <a:rPr lang="en-GB">
                <a:solidFill>
                  <a:schemeClr val="lt1"/>
                </a:solidFill>
                <a:latin typeface="IBM Plex Sans"/>
                <a:ea typeface="IBM Plex Sans"/>
                <a:cs typeface="IBM Plex Sans"/>
                <a:sym typeface="IBM Plex Sans"/>
              </a:rPr>
              <a:t>Chen Tak Hei Rex</a:t>
            </a:r>
            <a:endParaRPr>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GB" sz="900">
                <a:latin typeface="IBM Plex Sans"/>
                <a:ea typeface="IBM Plex Sans"/>
                <a:cs typeface="IBM Plex Sans"/>
                <a:sym typeface="IBM Plex Sans"/>
              </a:rPr>
              <a:t>56226087</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Professional Aspects &amp; Ethical Issues</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E</a:t>
            </a:r>
            <a:r>
              <a:rPr lang="en-GB" sz="900">
                <a:latin typeface="IBM Plex Sans"/>
                <a:ea typeface="IBM Plex Sans"/>
                <a:cs typeface="IBM Plex Sans"/>
                <a:sym typeface="IBM Plex Sans"/>
              </a:rPr>
              <a:t>thical manner, new &amp; difficult skills/tools learned &amp; applied</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Quality, appropriate design, technically sound implementation</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Primary testing</a:t>
            </a:r>
            <a:endParaRPr sz="900">
              <a:latin typeface="IBM Plex Sans"/>
              <a:ea typeface="IBM Plex Sans"/>
              <a:cs typeface="IBM Plex Sans"/>
              <a:sym typeface="IBM Plex Sans"/>
            </a:endParaRPr>
          </a:p>
        </p:txBody>
      </p:sp>
      <p:sp>
        <p:nvSpPr>
          <p:cNvPr id="1079" name="Google Shape;1079;p160"/>
          <p:cNvSpPr/>
          <p:nvPr/>
        </p:nvSpPr>
        <p:spPr>
          <a:xfrm>
            <a:off x="4863750" y="2974653"/>
            <a:ext cx="1828800" cy="2967300"/>
          </a:xfrm>
          <a:prstGeom prst="rect">
            <a:avLst/>
          </a:prstGeom>
          <a:noFill/>
          <a:ln>
            <a:noFill/>
          </a:ln>
        </p:spPr>
        <p:txBody>
          <a:bodyPr anchorCtr="0" anchor="t" bIns="22850" lIns="45700" spcFirstLastPara="1" rIns="45700" wrap="square" tIns="22850">
            <a:noAutofit/>
          </a:bodyPr>
          <a:lstStyle/>
          <a:p>
            <a:pPr indent="0" lvl="0" marL="0" rtl="0" algn="l">
              <a:spcBef>
                <a:spcPts val="0"/>
              </a:spcBef>
              <a:spcAft>
                <a:spcPts val="0"/>
              </a:spcAft>
              <a:buNone/>
            </a:pPr>
            <a:r>
              <a:rPr lang="en-GB">
                <a:solidFill>
                  <a:schemeClr val="lt1"/>
                </a:solidFill>
                <a:latin typeface="IBM Plex Sans"/>
                <a:ea typeface="IBM Plex Sans"/>
                <a:cs typeface="IBM Plex Sans"/>
                <a:sym typeface="IBM Plex Sans"/>
              </a:rPr>
              <a:t>Tsang Yung </a:t>
            </a:r>
            <a:r>
              <a:rPr lang="en-GB">
                <a:solidFill>
                  <a:schemeClr val="lt1"/>
                </a:solidFill>
                <a:latin typeface="IBM Plex Sans"/>
                <a:ea typeface="IBM Plex Sans"/>
                <a:cs typeface="IBM Plex Sans"/>
                <a:sym typeface="IBM Plex Sans"/>
              </a:rPr>
              <a:t>Rosita</a:t>
            </a:r>
            <a:endParaRPr>
              <a:solidFill>
                <a:schemeClr val="lt1"/>
              </a:solidFill>
              <a:latin typeface="IBM Plex Sans"/>
              <a:ea typeface="IBM Plex Sans"/>
              <a:cs typeface="IBM Plex Sans"/>
              <a:sym typeface="IBM Plex Sans"/>
            </a:endParaRPr>
          </a:p>
          <a:p>
            <a:pPr indent="0" lvl="0" marL="0" marR="0" rtl="0" algn="l">
              <a:spcBef>
                <a:spcPts val="300"/>
              </a:spcBef>
              <a:spcAft>
                <a:spcPts val="0"/>
              </a:spcAft>
              <a:buNone/>
            </a:pPr>
            <a:r>
              <a:rPr lang="en-GB" sz="900">
                <a:latin typeface="IBM Plex Sans"/>
                <a:ea typeface="IBM Plex Sans"/>
                <a:cs typeface="IBM Plex Sans"/>
                <a:sym typeface="IBM Plex Sans"/>
              </a:rPr>
              <a:t>56273550</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Meeting objectives, workable solution (model/system)</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User requirements fulfillment &amp; deliverables accomplishment</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Academic challenge (depth, scope, difficulty), appropriate analysis approach &amp; methods</a:t>
            </a:r>
            <a:endParaRPr sz="900">
              <a:latin typeface="IBM Plex Sans"/>
              <a:ea typeface="IBM Plex Sans"/>
              <a:cs typeface="IBM Plex Sans"/>
              <a:sym typeface="IBM Plex Sans"/>
            </a:endParaRPr>
          </a:p>
          <a:p>
            <a:pPr indent="-146050" lvl="0" marL="139700" marR="0" rtl="0" algn="l">
              <a:spcBef>
                <a:spcPts val="300"/>
              </a:spcBef>
              <a:spcAft>
                <a:spcPts val="0"/>
              </a:spcAft>
              <a:buSzPts val="900"/>
              <a:buFont typeface="IBM Plex Sans"/>
              <a:buChar char="–"/>
            </a:pPr>
            <a:r>
              <a:rPr lang="en-GB" sz="900">
                <a:latin typeface="IBM Plex Sans"/>
                <a:ea typeface="IBM Plex Sans"/>
                <a:cs typeface="IBM Plex Sans"/>
                <a:sym typeface="IBM Plex Sans"/>
              </a:rPr>
              <a:t>Secondary testing</a:t>
            </a:r>
            <a:endParaRPr sz="900">
              <a:latin typeface="IBM Plex Sans"/>
              <a:ea typeface="IBM Plex Sans"/>
              <a:cs typeface="IBM Plex Sans"/>
              <a:sym typeface="IBM Plex Sans"/>
            </a:endParaRPr>
          </a:p>
        </p:txBody>
      </p:sp>
      <p:sp>
        <p:nvSpPr>
          <p:cNvPr id="1080" name="Google Shape;1080;p160"/>
          <p:cNvSpPr/>
          <p:nvPr/>
        </p:nvSpPr>
        <p:spPr>
          <a:xfrm>
            <a:off x="7069213" y="888753"/>
            <a:ext cx="1828800" cy="2967300"/>
          </a:xfrm>
          <a:prstGeom prst="rect">
            <a:avLst/>
          </a:prstGeom>
          <a:noFill/>
          <a:ln>
            <a:noFill/>
          </a:ln>
        </p:spPr>
        <p:txBody>
          <a:bodyPr anchorCtr="0" anchor="t" bIns="22850" lIns="45700" spcFirstLastPara="1" rIns="45700" wrap="square" tIns="22850">
            <a:noAutofit/>
          </a:bodyPr>
          <a:lstStyle/>
          <a:p>
            <a:pPr indent="0" lvl="0" marL="0" rtl="0" algn="l">
              <a:spcBef>
                <a:spcPts val="0"/>
              </a:spcBef>
              <a:spcAft>
                <a:spcPts val="0"/>
              </a:spcAft>
              <a:buNone/>
            </a:pPr>
            <a:r>
              <a:rPr lang="en-GB">
                <a:solidFill>
                  <a:schemeClr val="lt2"/>
                </a:solidFill>
                <a:latin typeface="IBM Plex Sans"/>
                <a:ea typeface="IBM Plex Sans"/>
                <a:cs typeface="IBM Plex Sans"/>
                <a:sym typeface="IBM Plex Sans"/>
              </a:rPr>
              <a:t>Lai Justine</a:t>
            </a:r>
            <a:br>
              <a:rPr lang="en-GB" sz="900">
                <a:solidFill>
                  <a:schemeClr val="lt2"/>
                </a:solidFill>
                <a:latin typeface="IBM Plex Sans"/>
                <a:ea typeface="IBM Plex Sans"/>
                <a:cs typeface="IBM Plex Sans"/>
                <a:sym typeface="IBM Plex Sans"/>
              </a:rPr>
            </a:br>
            <a:r>
              <a:rPr lang="en-GB" sz="900">
                <a:solidFill>
                  <a:schemeClr val="lt2"/>
                </a:solidFill>
                <a:latin typeface="IBM Plex Sans"/>
                <a:ea typeface="IBM Plex Sans"/>
                <a:cs typeface="IBM Plex Sans"/>
                <a:sym typeface="IBM Plex Sans"/>
              </a:rPr>
              <a:t>56235545</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Objectives, Gantt chart &amp; deliverables</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Methods, tools &amp; platforms</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Use Case Diagrams, Sequence Diagrams</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Secondary testing</a:t>
            </a:r>
            <a:endParaRPr sz="900">
              <a:solidFill>
                <a:schemeClr val="lt2"/>
              </a:solidFill>
              <a:latin typeface="IBM Plex Sans"/>
              <a:ea typeface="IBM Plex Sans"/>
              <a:cs typeface="IBM Plex Sans"/>
              <a:sym typeface="IBM Plex Sans"/>
            </a:endParaRPr>
          </a:p>
        </p:txBody>
      </p:sp>
      <p:sp>
        <p:nvSpPr>
          <p:cNvPr id="1081" name="Google Shape;1081;p160"/>
          <p:cNvSpPr/>
          <p:nvPr/>
        </p:nvSpPr>
        <p:spPr>
          <a:xfrm>
            <a:off x="7103988" y="2974653"/>
            <a:ext cx="1828800" cy="2967300"/>
          </a:xfrm>
          <a:prstGeom prst="rect">
            <a:avLst/>
          </a:prstGeom>
          <a:noFill/>
          <a:ln>
            <a:noFill/>
          </a:ln>
        </p:spPr>
        <p:txBody>
          <a:bodyPr anchorCtr="0" anchor="t" bIns="22850" lIns="45700" spcFirstLastPara="1" rIns="45700" wrap="square" tIns="22850">
            <a:noAutofit/>
          </a:bodyPr>
          <a:lstStyle/>
          <a:p>
            <a:pPr indent="0" lvl="0" marL="0" rtl="0" algn="l">
              <a:spcBef>
                <a:spcPts val="0"/>
              </a:spcBef>
              <a:spcAft>
                <a:spcPts val="0"/>
              </a:spcAft>
              <a:buNone/>
            </a:pPr>
            <a:r>
              <a:rPr lang="en-GB">
                <a:solidFill>
                  <a:schemeClr val="lt2"/>
                </a:solidFill>
                <a:latin typeface="IBM Plex Sans"/>
                <a:ea typeface="IBM Plex Sans"/>
                <a:cs typeface="IBM Plex Sans"/>
                <a:sym typeface="IBM Plex Sans"/>
              </a:rPr>
              <a:t>Martinez Kiel Marc</a:t>
            </a:r>
            <a:endParaRPr sz="900">
              <a:solidFill>
                <a:schemeClr val="lt2"/>
              </a:solidFill>
              <a:latin typeface="IBM Plex Sans"/>
              <a:ea typeface="IBM Plex Sans"/>
              <a:cs typeface="IBM Plex Sans"/>
              <a:sym typeface="IBM Plex Sans"/>
            </a:endParaRPr>
          </a:p>
          <a:p>
            <a:pPr indent="0" lvl="0" marL="0" marR="0" rtl="0" algn="l">
              <a:spcBef>
                <a:spcPts val="300"/>
              </a:spcBef>
              <a:spcAft>
                <a:spcPts val="0"/>
              </a:spcAft>
              <a:buNone/>
            </a:pPr>
            <a:r>
              <a:rPr lang="en-GB" sz="900">
                <a:solidFill>
                  <a:schemeClr val="lt2"/>
                </a:solidFill>
                <a:latin typeface="IBM Plex Sans"/>
                <a:ea typeface="IBM Plex Sans"/>
                <a:cs typeface="IBM Plex Sans"/>
                <a:sym typeface="IBM Plex Sans"/>
              </a:rPr>
              <a:t>57162491</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Project Background</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Work Breakdown Sheet(WBS) &amp; Scope</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Project Log &amp; schedule, Team member &amp; responsibilities</a:t>
            </a:r>
            <a:endParaRPr sz="900">
              <a:solidFill>
                <a:schemeClr val="lt2"/>
              </a:solidFill>
              <a:latin typeface="IBM Plex Sans"/>
              <a:ea typeface="IBM Plex Sans"/>
              <a:cs typeface="IBM Plex Sans"/>
              <a:sym typeface="IBM Plex Sans"/>
            </a:endParaRPr>
          </a:p>
          <a:p>
            <a:pPr indent="-146050" lvl="0" marL="139700" marR="0" rtl="0" algn="l">
              <a:spcBef>
                <a:spcPts val="300"/>
              </a:spcBef>
              <a:spcAft>
                <a:spcPts val="0"/>
              </a:spcAft>
              <a:buClr>
                <a:schemeClr val="lt2"/>
              </a:buClr>
              <a:buSzPts val="900"/>
              <a:buFont typeface="IBM Plex Sans"/>
              <a:buChar char="–"/>
            </a:pPr>
            <a:r>
              <a:rPr lang="en-GB" sz="900">
                <a:solidFill>
                  <a:schemeClr val="lt2"/>
                </a:solidFill>
                <a:latin typeface="IBM Plex Sans"/>
                <a:ea typeface="IBM Plex Sans"/>
                <a:cs typeface="IBM Plex Sans"/>
                <a:sym typeface="IBM Plex Sans"/>
              </a:rPr>
              <a:t>Secondary Testing</a:t>
            </a:r>
            <a:endParaRPr sz="900">
              <a:solidFill>
                <a:schemeClr val="lt2"/>
              </a:solidFill>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78"/>
          <p:cNvSpPr txBox="1"/>
          <p:nvPr>
            <p:ph type="title"/>
          </p:nvPr>
        </p:nvSpPr>
        <p:spPr>
          <a:xfrm>
            <a:off x="0" y="0"/>
            <a:ext cx="4572000" cy="859200"/>
          </a:xfrm>
          <a:prstGeom prst="rect">
            <a:avLst/>
          </a:prstGeom>
          <a:noFill/>
          <a:ln>
            <a:noFill/>
          </a:ln>
        </p:spPr>
        <p:txBody>
          <a:bodyPr anchorCtr="0" anchor="t" bIns="210225" lIns="210225" spcFirstLastPara="1" rIns="210225" wrap="square" tIns="205675">
            <a:noAutofit/>
          </a:bodyPr>
          <a:lstStyle/>
          <a:p>
            <a:pPr indent="0" lvl="0" marL="0" rtl="0" algn="l">
              <a:lnSpc>
                <a:spcPct val="90000"/>
              </a:lnSpc>
              <a:spcBef>
                <a:spcPts val="0"/>
              </a:spcBef>
              <a:spcAft>
                <a:spcPts val="0"/>
              </a:spcAft>
              <a:buNone/>
            </a:pPr>
            <a:r>
              <a:rPr b="1" lang="en-GB" sz="2200">
                <a:solidFill>
                  <a:schemeClr val="lt1"/>
                </a:solidFill>
              </a:rPr>
              <a:t>Academic challenge</a:t>
            </a:r>
            <a:endParaRPr b="1" sz="2200">
              <a:solidFill>
                <a:schemeClr val="lt1"/>
              </a:solidFill>
            </a:endParaRPr>
          </a:p>
        </p:txBody>
      </p:sp>
      <p:sp>
        <p:nvSpPr>
          <p:cNvPr id="1263" name="Google Shape;1263;p178"/>
          <p:cNvSpPr txBox="1"/>
          <p:nvPr>
            <p:ph idx="1" type="body"/>
          </p:nvPr>
        </p:nvSpPr>
        <p:spPr>
          <a:xfrm>
            <a:off x="4572000" y="0"/>
            <a:ext cx="4572000" cy="5143500"/>
          </a:xfrm>
          <a:prstGeom prst="rect">
            <a:avLst/>
          </a:prstGeom>
          <a:solidFill>
            <a:schemeClr val="accent3"/>
          </a:solidFill>
          <a:ln>
            <a:noFill/>
          </a:ln>
        </p:spPr>
        <p:txBody>
          <a:bodyPr anchorCtr="0" anchor="t" bIns="114275" lIns="228525" spcFirstLastPara="1" rIns="228525" wrap="square" tIns="191950">
            <a:noAutofit/>
          </a:bodyPr>
          <a:lstStyle/>
          <a:p>
            <a:pPr indent="0" lvl="0" marL="0" rtl="0" algn="l">
              <a:lnSpc>
                <a:spcPct val="100000"/>
              </a:lnSpc>
              <a:spcBef>
                <a:spcPts val="1100"/>
              </a:spcBef>
              <a:spcAft>
                <a:spcPts val="0"/>
              </a:spcAft>
              <a:buSzPts val="1300"/>
              <a:buNone/>
            </a:pPr>
            <a:r>
              <a:rPr lang="en-GB"/>
              <a:t> </a:t>
            </a:r>
            <a:endParaRPr/>
          </a:p>
        </p:txBody>
      </p:sp>
      <p:sp>
        <p:nvSpPr>
          <p:cNvPr id="1264" name="Google Shape;1264;p178"/>
          <p:cNvSpPr txBox="1"/>
          <p:nvPr>
            <p:ph idx="1" type="body"/>
          </p:nvPr>
        </p:nvSpPr>
        <p:spPr>
          <a:xfrm>
            <a:off x="217950" y="706800"/>
            <a:ext cx="4117800" cy="365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solidFill>
                  <a:schemeClr val="lt1"/>
                </a:solidFill>
              </a:rPr>
              <a:t>Scope</a:t>
            </a:r>
            <a:endParaRPr sz="1500">
              <a:solidFill>
                <a:schemeClr val="lt1"/>
              </a:solidFill>
            </a:endParaRPr>
          </a:p>
          <a:p>
            <a:pPr indent="0" lvl="0" marL="0" rtl="0" algn="just">
              <a:spcBef>
                <a:spcPts val="1100"/>
              </a:spcBef>
              <a:spcAft>
                <a:spcPts val="0"/>
              </a:spcAft>
              <a:buNone/>
            </a:pPr>
            <a:r>
              <a:rPr b="1" lang="en-GB" sz="1100">
                <a:solidFill>
                  <a:schemeClr val="lt1"/>
                </a:solidFill>
              </a:rPr>
              <a:t>Challenge</a:t>
            </a:r>
            <a:endParaRPr b="1" sz="1100">
              <a:solidFill>
                <a:schemeClr val="lt1"/>
              </a:solidFill>
            </a:endParaRPr>
          </a:p>
          <a:p>
            <a:pPr indent="0" lvl="0" marL="0" rtl="0" algn="just">
              <a:spcBef>
                <a:spcPts val="1100"/>
              </a:spcBef>
              <a:spcAft>
                <a:spcPts val="0"/>
              </a:spcAft>
              <a:buNone/>
            </a:pPr>
            <a:r>
              <a:rPr lang="en-GB" sz="1100">
                <a:solidFill>
                  <a:schemeClr val="lt1"/>
                </a:solidFill>
              </a:rPr>
              <a:t>For a safety box service computer application of a real bank, it should consist of multiple functions, a fully functional user interface, and a fully developed database with huge support. </a:t>
            </a:r>
            <a:endParaRPr sz="1100">
              <a:solidFill>
                <a:schemeClr val="lt1"/>
              </a:solidFill>
            </a:endParaRPr>
          </a:p>
          <a:p>
            <a:pPr indent="0" lvl="0" marL="0" rtl="0" algn="just">
              <a:spcBef>
                <a:spcPts val="1100"/>
              </a:spcBef>
              <a:spcAft>
                <a:spcPts val="0"/>
              </a:spcAft>
              <a:buNone/>
            </a:pPr>
            <a:r>
              <a:rPr b="1" lang="en-GB" sz="1100">
                <a:solidFill>
                  <a:schemeClr val="lt1"/>
                </a:solidFill>
              </a:rPr>
              <a:t>Solution</a:t>
            </a:r>
            <a:endParaRPr b="1" sz="1100">
              <a:solidFill>
                <a:schemeClr val="lt1"/>
              </a:solidFill>
            </a:endParaRPr>
          </a:p>
          <a:p>
            <a:pPr indent="0" lvl="0" marL="0" rtl="0" algn="just">
              <a:spcBef>
                <a:spcPts val="1100"/>
              </a:spcBef>
              <a:spcAft>
                <a:spcPts val="0"/>
              </a:spcAft>
              <a:buClr>
                <a:schemeClr val="lt1"/>
              </a:buClr>
              <a:buSzPts val="1100"/>
              <a:buFont typeface="Arial"/>
              <a:buNone/>
            </a:pPr>
            <a:r>
              <a:rPr lang="en-GB" sz="1100">
                <a:solidFill>
                  <a:schemeClr val="lt1"/>
                </a:solidFill>
              </a:rPr>
              <a:t>Since the time is not enough for us to develop a complete functioning program, we decided to cut off most of the complicated functions and make a check-in check-out application with simple staff verification and client registration. </a:t>
            </a:r>
            <a:endParaRPr sz="1100">
              <a:solidFill>
                <a:schemeClr val="lt1"/>
              </a:solidFill>
            </a:endParaRPr>
          </a:p>
          <a:p>
            <a:pPr indent="0" lvl="0" marL="0" rtl="0" algn="l">
              <a:lnSpc>
                <a:spcPct val="100000"/>
              </a:lnSpc>
              <a:spcBef>
                <a:spcPts val="1100"/>
              </a:spcBef>
              <a:spcAft>
                <a:spcPts val="0"/>
              </a:spcAft>
              <a:buSzPts val="900"/>
              <a:buNone/>
            </a:pPr>
            <a:r>
              <a:t/>
            </a:r>
            <a:endParaRPr sz="1000">
              <a:solidFill>
                <a:schemeClr val="lt1"/>
              </a:solidFill>
            </a:endParaRPr>
          </a:p>
        </p:txBody>
      </p:sp>
      <p:sp>
        <p:nvSpPr>
          <p:cNvPr id="1265" name="Google Shape;1265;p178"/>
          <p:cNvSpPr txBox="1"/>
          <p:nvPr>
            <p:ph idx="1" type="body"/>
          </p:nvPr>
        </p:nvSpPr>
        <p:spPr>
          <a:xfrm>
            <a:off x="4797600" y="706800"/>
            <a:ext cx="4117800" cy="410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t>Development Expectations and Outcome</a:t>
            </a:r>
            <a:endParaRPr sz="1500"/>
          </a:p>
          <a:p>
            <a:pPr indent="0" lvl="0" marL="0" rtl="0" algn="just">
              <a:spcBef>
                <a:spcPts val="1100"/>
              </a:spcBef>
              <a:spcAft>
                <a:spcPts val="0"/>
              </a:spcAft>
              <a:buNone/>
            </a:pPr>
            <a:r>
              <a:rPr b="1" lang="en-GB" sz="1100"/>
              <a:t>Challenge</a:t>
            </a:r>
            <a:endParaRPr b="1" sz="1100"/>
          </a:p>
          <a:p>
            <a:pPr indent="0" lvl="0" marL="0" rtl="0" algn="just">
              <a:spcBef>
                <a:spcPts val="1100"/>
              </a:spcBef>
              <a:spcAft>
                <a:spcPts val="0"/>
              </a:spcAft>
              <a:buNone/>
            </a:pPr>
            <a:r>
              <a:rPr lang="en-GB" sz="1100"/>
              <a:t>The major reason for the complexity of the project is the constant changing of requirements.</a:t>
            </a:r>
            <a:endParaRPr sz="1100"/>
          </a:p>
          <a:p>
            <a:pPr indent="0" lvl="0" marL="0" rtl="0" algn="just">
              <a:spcBef>
                <a:spcPts val="1100"/>
              </a:spcBef>
              <a:spcAft>
                <a:spcPts val="0"/>
              </a:spcAft>
              <a:buNone/>
            </a:pPr>
            <a:r>
              <a:rPr b="1" lang="en-GB" sz="1100"/>
              <a:t>Solution</a:t>
            </a:r>
            <a:endParaRPr b="1" sz="1100"/>
          </a:p>
          <a:p>
            <a:pPr indent="0" lvl="0" marL="0" rtl="0" algn="just">
              <a:spcBef>
                <a:spcPts val="1100"/>
              </a:spcBef>
              <a:spcAft>
                <a:spcPts val="0"/>
              </a:spcAft>
              <a:buNone/>
            </a:pPr>
            <a:r>
              <a:rPr lang="en-GB" sz="1100"/>
              <a:t>To ensure that the product outcomes align with expectations and requirements, a solid process and line of communication need to be established.</a:t>
            </a:r>
            <a:endParaRPr sz="1100"/>
          </a:p>
          <a:p>
            <a:pPr indent="-146050" lvl="0" marL="139700" rtl="0" algn="l">
              <a:spcBef>
                <a:spcPts val="1100"/>
              </a:spcBef>
              <a:spcAft>
                <a:spcPts val="0"/>
              </a:spcAft>
              <a:buClr>
                <a:schemeClr val="dk1"/>
              </a:buClr>
              <a:buSzPts val="1100"/>
              <a:buFont typeface="NTR"/>
              <a:buChar char="–"/>
            </a:pPr>
            <a:r>
              <a:rPr lang="en-GB" sz="1100"/>
              <a:t>Define and agree on the scope of the project</a:t>
            </a:r>
            <a:endParaRPr sz="1100"/>
          </a:p>
          <a:p>
            <a:pPr indent="-146050" lvl="0" marL="139700" rtl="0" algn="l">
              <a:spcBef>
                <a:spcPts val="1100"/>
              </a:spcBef>
              <a:spcAft>
                <a:spcPts val="0"/>
              </a:spcAft>
              <a:buClr>
                <a:schemeClr val="dk1"/>
              </a:buClr>
              <a:buSzPts val="1100"/>
              <a:buFont typeface="NTR"/>
              <a:buChar char="–"/>
            </a:pPr>
            <a:r>
              <a:rPr lang="en-GB" sz="1100"/>
              <a:t>Communicate the needs and expectations between the development and ideation teams</a:t>
            </a:r>
            <a:endParaRPr sz="1100"/>
          </a:p>
          <a:p>
            <a:pPr indent="-146050" lvl="0" marL="139700" rtl="0" algn="l">
              <a:spcBef>
                <a:spcPts val="1100"/>
              </a:spcBef>
              <a:spcAft>
                <a:spcPts val="0"/>
              </a:spcAft>
              <a:buClr>
                <a:schemeClr val="dk1"/>
              </a:buClr>
              <a:buSzPts val="1100"/>
              <a:buFont typeface="NTR"/>
              <a:buChar char="–"/>
            </a:pPr>
            <a:r>
              <a:rPr lang="en-GB" sz="1100"/>
              <a:t>Consider UX from the start of new product development</a:t>
            </a:r>
            <a:endParaRPr sz="1100"/>
          </a:p>
          <a:p>
            <a:pPr indent="-146050" lvl="0" marL="139700" rtl="0" algn="l">
              <a:spcBef>
                <a:spcPts val="1100"/>
              </a:spcBef>
              <a:spcAft>
                <a:spcPts val="0"/>
              </a:spcAft>
              <a:buClr>
                <a:schemeClr val="dk1"/>
              </a:buClr>
              <a:buSzPts val="1100"/>
              <a:buFont typeface="NTR"/>
              <a:buChar char="–"/>
            </a:pPr>
            <a:r>
              <a:rPr lang="en-GB" sz="1100"/>
              <a:t>Create a clear, concise, and thorough requirements document and confirm your understanding of the requirements</a:t>
            </a:r>
            <a:endParaRPr sz="1100"/>
          </a:p>
          <a:p>
            <a:pPr indent="-146050" lvl="0" marL="139700" rtl="0" algn="l">
              <a:spcBef>
                <a:spcPts val="1100"/>
              </a:spcBef>
              <a:spcAft>
                <a:spcPts val="0"/>
              </a:spcAft>
              <a:buClr>
                <a:schemeClr val="dk1"/>
              </a:buClr>
              <a:buSzPts val="1100"/>
              <a:buFont typeface="NTR"/>
              <a:buChar char="–"/>
            </a:pPr>
            <a:r>
              <a:rPr lang="en-GB" sz="1100"/>
              <a:t>Create a prototype to confirm and/or refine final agreed-upon requirements</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79"/>
          <p:cNvSpPr txBox="1"/>
          <p:nvPr>
            <p:ph type="title"/>
          </p:nvPr>
        </p:nvSpPr>
        <p:spPr>
          <a:xfrm>
            <a:off x="0" y="0"/>
            <a:ext cx="4572000" cy="859200"/>
          </a:xfrm>
          <a:prstGeom prst="rect">
            <a:avLst/>
          </a:prstGeom>
          <a:noFill/>
          <a:ln>
            <a:noFill/>
          </a:ln>
        </p:spPr>
        <p:txBody>
          <a:bodyPr anchorCtr="0" anchor="t" bIns="210225" lIns="210225" spcFirstLastPara="1" rIns="210225" wrap="square" tIns="205675">
            <a:noAutofit/>
          </a:bodyPr>
          <a:lstStyle/>
          <a:p>
            <a:pPr indent="0" lvl="0" marL="0" rtl="0" algn="l">
              <a:lnSpc>
                <a:spcPct val="90000"/>
              </a:lnSpc>
              <a:spcBef>
                <a:spcPts val="0"/>
              </a:spcBef>
              <a:spcAft>
                <a:spcPts val="0"/>
              </a:spcAft>
              <a:buNone/>
            </a:pPr>
            <a:r>
              <a:rPr b="1" lang="en-GB" sz="2200">
                <a:solidFill>
                  <a:schemeClr val="lt1"/>
                </a:solidFill>
              </a:rPr>
              <a:t>Academic challenge</a:t>
            </a:r>
            <a:endParaRPr b="1" sz="2200">
              <a:solidFill>
                <a:schemeClr val="lt1"/>
              </a:solidFill>
            </a:endParaRPr>
          </a:p>
        </p:txBody>
      </p:sp>
      <p:sp>
        <p:nvSpPr>
          <p:cNvPr id="1271" name="Google Shape;1271;p179"/>
          <p:cNvSpPr txBox="1"/>
          <p:nvPr>
            <p:ph idx="1" type="body"/>
          </p:nvPr>
        </p:nvSpPr>
        <p:spPr>
          <a:xfrm>
            <a:off x="4572000" y="0"/>
            <a:ext cx="4572000" cy="5143500"/>
          </a:xfrm>
          <a:prstGeom prst="rect">
            <a:avLst/>
          </a:prstGeom>
          <a:solidFill>
            <a:schemeClr val="accent3"/>
          </a:solidFill>
          <a:ln>
            <a:noFill/>
          </a:ln>
        </p:spPr>
        <p:txBody>
          <a:bodyPr anchorCtr="0" anchor="t" bIns="114275" lIns="228525" spcFirstLastPara="1" rIns="228525" wrap="square" tIns="191950">
            <a:noAutofit/>
          </a:bodyPr>
          <a:lstStyle/>
          <a:p>
            <a:pPr indent="0" lvl="0" marL="0" rtl="0" algn="l">
              <a:lnSpc>
                <a:spcPct val="100000"/>
              </a:lnSpc>
              <a:spcBef>
                <a:spcPts val="1100"/>
              </a:spcBef>
              <a:spcAft>
                <a:spcPts val="0"/>
              </a:spcAft>
              <a:buSzPts val="1300"/>
              <a:buNone/>
            </a:pPr>
            <a:r>
              <a:rPr lang="en-GB"/>
              <a:t> </a:t>
            </a:r>
            <a:endParaRPr/>
          </a:p>
        </p:txBody>
      </p:sp>
      <p:sp>
        <p:nvSpPr>
          <p:cNvPr id="1272" name="Google Shape;1272;p179"/>
          <p:cNvSpPr txBox="1"/>
          <p:nvPr>
            <p:ph idx="1" type="body"/>
          </p:nvPr>
        </p:nvSpPr>
        <p:spPr>
          <a:xfrm>
            <a:off x="219450" y="859200"/>
            <a:ext cx="4117800" cy="365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solidFill>
                  <a:schemeClr val="lt1"/>
                </a:solidFill>
              </a:rPr>
              <a:t>Quality Assurance</a:t>
            </a:r>
            <a:endParaRPr sz="1500">
              <a:solidFill>
                <a:schemeClr val="lt1"/>
              </a:solidFill>
            </a:endParaRPr>
          </a:p>
          <a:p>
            <a:pPr indent="0" lvl="0" marL="0" rtl="0" algn="just">
              <a:spcBef>
                <a:spcPts val="1100"/>
              </a:spcBef>
              <a:spcAft>
                <a:spcPts val="0"/>
              </a:spcAft>
              <a:buNone/>
            </a:pPr>
            <a:r>
              <a:rPr b="1" lang="en-GB" sz="1100">
                <a:solidFill>
                  <a:schemeClr val="lt1"/>
                </a:solidFill>
              </a:rPr>
              <a:t>Challenge</a:t>
            </a:r>
            <a:endParaRPr b="1" sz="1100">
              <a:solidFill>
                <a:schemeClr val="lt1"/>
              </a:solidFill>
            </a:endParaRPr>
          </a:p>
          <a:p>
            <a:pPr indent="0" lvl="0" marL="0" rtl="0" algn="just">
              <a:spcBef>
                <a:spcPts val="1100"/>
              </a:spcBef>
              <a:spcAft>
                <a:spcPts val="0"/>
              </a:spcAft>
              <a:buNone/>
            </a:pPr>
            <a:r>
              <a:rPr lang="en-GB" sz="1100">
                <a:solidFill>
                  <a:schemeClr val="lt1"/>
                </a:solidFill>
              </a:rPr>
              <a:t>Not reviewing code, or suppressing errors are just a means that developers use to save time and meet deadlines.</a:t>
            </a:r>
            <a:endParaRPr sz="1100">
              <a:solidFill>
                <a:schemeClr val="lt1"/>
              </a:solidFill>
            </a:endParaRPr>
          </a:p>
          <a:p>
            <a:pPr indent="0" lvl="0" marL="0" rtl="0" algn="just">
              <a:spcBef>
                <a:spcPts val="1100"/>
              </a:spcBef>
              <a:spcAft>
                <a:spcPts val="0"/>
              </a:spcAft>
              <a:buNone/>
            </a:pPr>
            <a:r>
              <a:rPr b="1" lang="en-GB" sz="1100">
                <a:solidFill>
                  <a:schemeClr val="lt1"/>
                </a:solidFill>
              </a:rPr>
              <a:t>Solution</a:t>
            </a:r>
            <a:endParaRPr b="1" sz="1100">
              <a:solidFill>
                <a:schemeClr val="lt1"/>
              </a:solidFill>
            </a:endParaRPr>
          </a:p>
          <a:p>
            <a:pPr indent="0" lvl="0" marL="0" rtl="0" algn="just">
              <a:spcBef>
                <a:spcPts val="1100"/>
              </a:spcBef>
              <a:spcAft>
                <a:spcPts val="0"/>
              </a:spcAft>
              <a:buNone/>
            </a:pPr>
            <a:r>
              <a:rPr lang="en-GB" sz="1100">
                <a:solidFill>
                  <a:schemeClr val="lt1"/>
                </a:solidFill>
              </a:rPr>
              <a:t>Following a formal quality assurance process is imperative for a successful launch. </a:t>
            </a:r>
            <a:endParaRPr sz="1100">
              <a:solidFill>
                <a:schemeClr val="lt1"/>
              </a:solidFill>
            </a:endParaRPr>
          </a:p>
          <a:p>
            <a:pPr indent="-146050" lvl="0" marL="139700" rtl="0" algn="l">
              <a:spcBef>
                <a:spcPts val="1100"/>
              </a:spcBef>
              <a:spcAft>
                <a:spcPts val="0"/>
              </a:spcAft>
              <a:buSzPts val="1100"/>
              <a:buFont typeface="NTR"/>
              <a:buChar char="–"/>
            </a:pPr>
            <a:r>
              <a:rPr lang="en-GB" sz="1100">
                <a:solidFill>
                  <a:schemeClr val="lt1"/>
                </a:solidFill>
              </a:rPr>
              <a:t>Discourage developers to cut corners in the development process</a:t>
            </a:r>
            <a:endParaRPr sz="1100">
              <a:solidFill>
                <a:schemeClr val="lt1"/>
              </a:solidFill>
            </a:endParaRPr>
          </a:p>
          <a:p>
            <a:pPr indent="-146050" lvl="0" marL="139700" rtl="0" algn="l">
              <a:spcBef>
                <a:spcPts val="1100"/>
              </a:spcBef>
              <a:spcAft>
                <a:spcPts val="0"/>
              </a:spcAft>
              <a:buSzPts val="1100"/>
              <a:buFont typeface="NTR"/>
              <a:buChar char="–"/>
            </a:pPr>
            <a:r>
              <a:rPr lang="en-GB" sz="1100">
                <a:solidFill>
                  <a:schemeClr val="lt1"/>
                </a:solidFill>
              </a:rPr>
              <a:t>Encourage them to use the best code development practices to meet the requirements sooner and more efficiently</a:t>
            </a:r>
            <a:endParaRPr sz="1100">
              <a:solidFill>
                <a:schemeClr val="lt1"/>
              </a:solidFill>
            </a:endParaRPr>
          </a:p>
          <a:p>
            <a:pPr indent="0" lvl="0" marL="0" rtl="0" algn="l">
              <a:lnSpc>
                <a:spcPct val="100000"/>
              </a:lnSpc>
              <a:spcBef>
                <a:spcPts val="1100"/>
              </a:spcBef>
              <a:spcAft>
                <a:spcPts val="0"/>
              </a:spcAft>
              <a:buSzPts val="900"/>
              <a:buNone/>
            </a:pPr>
            <a:r>
              <a:t/>
            </a:r>
            <a:endParaRPr sz="1000">
              <a:solidFill>
                <a:schemeClr val="lt1"/>
              </a:solidFill>
            </a:endParaRPr>
          </a:p>
        </p:txBody>
      </p:sp>
      <p:sp>
        <p:nvSpPr>
          <p:cNvPr id="1273" name="Google Shape;1273;p179"/>
          <p:cNvSpPr txBox="1"/>
          <p:nvPr>
            <p:ph idx="1" type="body"/>
          </p:nvPr>
        </p:nvSpPr>
        <p:spPr>
          <a:xfrm>
            <a:off x="4799100" y="859200"/>
            <a:ext cx="4117800" cy="410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t>Undefined Quality Standards</a:t>
            </a:r>
            <a:endParaRPr sz="1500"/>
          </a:p>
          <a:p>
            <a:pPr indent="0" lvl="0" marL="0" rtl="0" algn="just">
              <a:spcBef>
                <a:spcPts val="1100"/>
              </a:spcBef>
              <a:spcAft>
                <a:spcPts val="0"/>
              </a:spcAft>
              <a:buNone/>
            </a:pPr>
            <a:r>
              <a:rPr b="1" lang="en-GB" sz="1100"/>
              <a:t>Challenge</a:t>
            </a:r>
            <a:endParaRPr b="1" sz="1100"/>
          </a:p>
          <a:p>
            <a:pPr indent="0" lvl="0" marL="0" rtl="0" algn="just">
              <a:spcBef>
                <a:spcPts val="1100"/>
              </a:spcBef>
              <a:spcAft>
                <a:spcPts val="0"/>
              </a:spcAft>
              <a:buNone/>
            </a:pPr>
            <a:r>
              <a:rPr lang="en-GB" sz="1100"/>
              <a:t>Defect identification is inevitable during functionality testing, even if the product has been through thorough unit testing during the development phase.</a:t>
            </a:r>
            <a:endParaRPr sz="1100"/>
          </a:p>
          <a:p>
            <a:pPr indent="0" lvl="0" marL="0" rtl="0" algn="just">
              <a:spcBef>
                <a:spcPts val="1100"/>
              </a:spcBef>
              <a:spcAft>
                <a:spcPts val="0"/>
              </a:spcAft>
              <a:buNone/>
            </a:pPr>
            <a:r>
              <a:rPr b="1" lang="en-GB" sz="1100"/>
              <a:t>Solution</a:t>
            </a:r>
            <a:endParaRPr b="1" sz="1100"/>
          </a:p>
          <a:p>
            <a:pPr indent="0" lvl="0" marL="0" rtl="0" algn="l">
              <a:spcBef>
                <a:spcPts val="1100"/>
              </a:spcBef>
              <a:spcAft>
                <a:spcPts val="0"/>
              </a:spcAft>
              <a:buNone/>
            </a:pPr>
            <a:r>
              <a:rPr lang="en-GB" sz="1100"/>
              <a:t>When coming out with the test approach, scenarios, conditions, cases, and scripts, make sure the test plan covers all the requirements that are to be delivered by planning several cycles of testing.</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80"/>
          <p:cNvSpPr txBox="1"/>
          <p:nvPr>
            <p:ph type="title"/>
          </p:nvPr>
        </p:nvSpPr>
        <p:spPr>
          <a:xfrm>
            <a:off x="0" y="0"/>
            <a:ext cx="4572000" cy="859200"/>
          </a:xfrm>
          <a:prstGeom prst="rect">
            <a:avLst/>
          </a:prstGeom>
          <a:noFill/>
          <a:ln>
            <a:noFill/>
          </a:ln>
        </p:spPr>
        <p:txBody>
          <a:bodyPr anchorCtr="0" anchor="t" bIns="210225" lIns="210225" spcFirstLastPara="1" rIns="210225" wrap="square" tIns="205675">
            <a:noAutofit/>
          </a:bodyPr>
          <a:lstStyle/>
          <a:p>
            <a:pPr indent="0" lvl="0" marL="0" rtl="0" algn="l">
              <a:lnSpc>
                <a:spcPct val="90000"/>
              </a:lnSpc>
              <a:spcBef>
                <a:spcPts val="0"/>
              </a:spcBef>
              <a:spcAft>
                <a:spcPts val="0"/>
              </a:spcAft>
              <a:buNone/>
            </a:pPr>
            <a:r>
              <a:rPr b="1" lang="en-GB" sz="2200">
                <a:solidFill>
                  <a:schemeClr val="lt1"/>
                </a:solidFill>
              </a:rPr>
              <a:t>Academic challenge</a:t>
            </a:r>
            <a:endParaRPr b="1" sz="2200">
              <a:solidFill>
                <a:schemeClr val="lt1"/>
              </a:solidFill>
            </a:endParaRPr>
          </a:p>
        </p:txBody>
      </p:sp>
      <p:sp>
        <p:nvSpPr>
          <p:cNvPr id="1279" name="Google Shape;1279;p180"/>
          <p:cNvSpPr txBox="1"/>
          <p:nvPr>
            <p:ph idx="1" type="body"/>
          </p:nvPr>
        </p:nvSpPr>
        <p:spPr>
          <a:xfrm>
            <a:off x="4572000" y="0"/>
            <a:ext cx="4572000" cy="5143500"/>
          </a:xfrm>
          <a:prstGeom prst="rect">
            <a:avLst/>
          </a:prstGeom>
          <a:solidFill>
            <a:schemeClr val="accent3"/>
          </a:solidFill>
          <a:ln>
            <a:noFill/>
          </a:ln>
        </p:spPr>
        <p:txBody>
          <a:bodyPr anchorCtr="0" anchor="t" bIns="114275" lIns="228525" spcFirstLastPara="1" rIns="228525" wrap="square" tIns="191950">
            <a:noAutofit/>
          </a:bodyPr>
          <a:lstStyle/>
          <a:p>
            <a:pPr indent="0" lvl="0" marL="0" rtl="0" algn="l">
              <a:lnSpc>
                <a:spcPct val="100000"/>
              </a:lnSpc>
              <a:spcBef>
                <a:spcPts val="1100"/>
              </a:spcBef>
              <a:spcAft>
                <a:spcPts val="0"/>
              </a:spcAft>
              <a:buSzPts val="1300"/>
              <a:buNone/>
            </a:pPr>
            <a:r>
              <a:rPr lang="en-GB"/>
              <a:t> </a:t>
            </a:r>
            <a:endParaRPr/>
          </a:p>
        </p:txBody>
      </p:sp>
      <p:sp>
        <p:nvSpPr>
          <p:cNvPr id="1280" name="Google Shape;1280;p180"/>
          <p:cNvSpPr txBox="1"/>
          <p:nvPr>
            <p:ph idx="1" type="body"/>
          </p:nvPr>
        </p:nvSpPr>
        <p:spPr>
          <a:xfrm>
            <a:off x="219450" y="859200"/>
            <a:ext cx="4117800" cy="365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solidFill>
                  <a:schemeClr val="lt1"/>
                </a:solidFill>
              </a:rPr>
              <a:t>Adapting the Latest Market Trends</a:t>
            </a:r>
            <a:endParaRPr sz="1500">
              <a:solidFill>
                <a:schemeClr val="lt1"/>
              </a:solidFill>
            </a:endParaRPr>
          </a:p>
          <a:p>
            <a:pPr indent="0" lvl="0" marL="0" rtl="0" algn="just">
              <a:spcBef>
                <a:spcPts val="1100"/>
              </a:spcBef>
              <a:spcAft>
                <a:spcPts val="0"/>
              </a:spcAft>
              <a:buNone/>
            </a:pPr>
            <a:r>
              <a:rPr b="1" lang="en-GB" sz="1100">
                <a:solidFill>
                  <a:schemeClr val="lt1"/>
                </a:solidFill>
              </a:rPr>
              <a:t>Challenge</a:t>
            </a:r>
            <a:endParaRPr b="1" sz="1100">
              <a:solidFill>
                <a:schemeClr val="lt1"/>
              </a:solidFill>
            </a:endParaRPr>
          </a:p>
          <a:p>
            <a:pPr indent="0" lvl="0" marL="0" rtl="0" algn="just">
              <a:spcBef>
                <a:spcPts val="1100"/>
              </a:spcBef>
              <a:spcAft>
                <a:spcPts val="0"/>
              </a:spcAft>
              <a:buNone/>
            </a:pPr>
            <a:r>
              <a:rPr lang="en-GB" sz="1100">
                <a:solidFill>
                  <a:schemeClr val="lt1"/>
                </a:solidFill>
              </a:rPr>
              <a:t>Catering to the latest technology requirements is often challenging. </a:t>
            </a:r>
            <a:endParaRPr sz="1100">
              <a:solidFill>
                <a:schemeClr val="lt1"/>
              </a:solidFill>
            </a:endParaRPr>
          </a:p>
          <a:p>
            <a:pPr indent="0" lvl="0" marL="0" rtl="0" algn="just">
              <a:spcBef>
                <a:spcPts val="1100"/>
              </a:spcBef>
              <a:spcAft>
                <a:spcPts val="0"/>
              </a:spcAft>
              <a:buNone/>
            </a:pPr>
            <a:r>
              <a:rPr b="1" lang="en-GB" sz="1100">
                <a:solidFill>
                  <a:schemeClr val="lt1"/>
                </a:solidFill>
              </a:rPr>
              <a:t>Solution</a:t>
            </a:r>
            <a:endParaRPr b="1" sz="1100">
              <a:solidFill>
                <a:schemeClr val="lt1"/>
              </a:solidFill>
            </a:endParaRPr>
          </a:p>
          <a:p>
            <a:pPr indent="0" lvl="0" marL="0" rtl="0" algn="l">
              <a:spcBef>
                <a:spcPts val="1100"/>
              </a:spcBef>
              <a:spcAft>
                <a:spcPts val="0"/>
              </a:spcAft>
              <a:buNone/>
            </a:pPr>
            <a:r>
              <a:rPr lang="en-GB" sz="1100">
                <a:solidFill>
                  <a:schemeClr val="lt1"/>
                </a:solidFill>
              </a:rPr>
              <a:t>Make sure the resources constantly polish skills to remain relevant. This means staying up-to-date on market trends and exploring insights into the new technology and trends that are out there.</a:t>
            </a:r>
            <a:endParaRPr sz="1100">
              <a:solidFill>
                <a:schemeClr val="lt1"/>
              </a:solidFill>
            </a:endParaRPr>
          </a:p>
          <a:p>
            <a:pPr indent="0" lvl="0" marL="0" rtl="0" algn="l">
              <a:lnSpc>
                <a:spcPct val="100000"/>
              </a:lnSpc>
              <a:spcBef>
                <a:spcPts val="1100"/>
              </a:spcBef>
              <a:spcAft>
                <a:spcPts val="0"/>
              </a:spcAft>
              <a:buSzPts val="900"/>
              <a:buNone/>
            </a:pPr>
            <a:r>
              <a:t/>
            </a:r>
            <a:endParaRPr sz="1000">
              <a:solidFill>
                <a:schemeClr val="lt1"/>
              </a:solidFill>
            </a:endParaRPr>
          </a:p>
        </p:txBody>
      </p:sp>
      <p:sp>
        <p:nvSpPr>
          <p:cNvPr id="1281" name="Google Shape;1281;p180"/>
          <p:cNvSpPr txBox="1"/>
          <p:nvPr>
            <p:ph idx="1" type="body"/>
          </p:nvPr>
        </p:nvSpPr>
        <p:spPr>
          <a:xfrm>
            <a:off x="4799100" y="859200"/>
            <a:ext cx="4117800" cy="410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GB" sz="1700"/>
              <a:t>Design Influences</a:t>
            </a:r>
            <a:endParaRPr sz="1500"/>
          </a:p>
          <a:p>
            <a:pPr indent="0" lvl="0" marL="0" rtl="0" algn="l">
              <a:spcBef>
                <a:spcPts val="1100"/>
              </a:spcBef>
              <a:spcAft>
                <a:spcPts val="0"/>
              </a:spcAft>
              <a:buClr>
                <a:schemeClr val="lt1"/>
              </a:buClr>
              <a:buSzPts val="1100"/>
              <a:buFont typeface="Arial"/>
              <a:buNone/>
            </a:pPr>
            <a:r>
              <a:rPr b="1" lang="en-GB" sz="1100"/>
              <a:t>Challenge</a:t>
            </a:r>
            <a:endParaRPr b="1" sz="1100"/>
          </a:p>
          <a:p>
            <a:pPr indent="0" lvl="0" marL="0" rtl="0" algn="l">
              <a:spcBef>
                <a:spcPts val="1100"/>
              </a:spcBef>
              <a:spcAft>
                <a:spcPts val="0"/>
              </a:spcAft>
              <a:buClr>
                <a:schemeClr val="lt1"/>
              </a:buClr>
              <a:buSzPts val="1100"/>
              <a:buFont typeface="Arial"/>
              <a:buNone/>
            </a:pPr>
            <a:r>
              <a:rPr lang="en-GB" sz="1100"/>
              <a:t>Product designs are under constant influence from stakeholders, the development organization, and other internal and external factors. Managing these influences is essential for maximizing the quality of systems and their related influence on future business opportunities. The increase of easily accessible, simple applications has resulted in user expectations growing exponentially.</a:t>
            </a:r>
            <a:endParaRPr sz="1100"/>
          </a:p>
          <a:p>
            <a:pPr indent="0" lvl="0" marL="0" rtl="0" algn="l">
              <a:spcBef>
                <a:spcPts val="1100"/>
              </a:spcBef>
              <a:spcAft>
                <a:spcPts val="0"/>
              </a:spcAft>
              <a:buClr>
                <a:schemeClr val="lt1"/>
              </a:buClr>
              <a:buSzPts val="1100"/>
              <a:buFont typeface="Arial"/>
              <a:buNone/>
            </a:pPr>
            <a:r>
              <a:t/>
            </a:r>
            <a:endParaRPr b="1" sz="1100"/>
          </a:p>
          <a:p>
            <a:pPr indent="0" lvl="0" marL="0" rtl="0" algn="l">
              <a:spcBef>
                <a:spcPts val="1100"/>
              </a:spcBef>
              <a:spcAft>
                <a:spcPts val="0"/>
              </a:spcAft>
              <a:buClr>
                <a:schemeClr val="lt1"/>
              </a:buClr>
              <a:buSzPts val="1100"/>
              <a:buFont typeface="Arial"/>
              <a:buNone/>
            </a:pPr>
            <a:r>
              <a:rPr b="1" lang="en-GB" sz="1100"/>
              <a:t>Solution</a:t>
            </a:r>
            <a:endParaRPr b="1" sz="1100"/>
          </a:p>
          <a:p>
            <a:pPr indent="0" lvl="0" marL="0" rtl="0" algn="l">
              <a:spcBef>
                <a:spcPts val="1100"/>
              </a:spcBef>
              <a:spcAft>
                <a:spcPts val="0"/>
              </a:spcAft>
              <a:buClr>
                <a:schemeClr val="lt1"/>
              </a:buClr>
              <a:buSzPts val="1100"/>
              <a:buFont typeface="Arial"/>
              <a:buNone/>
            </a:pPr>
            <a:r>
              <a:rPr lang="en-GB" sz="1100"/>
              <a:t>we make sure streamline our design and offer a consistent experience across devices, operating systems, and form factors.</a:t>
            </a:r>
            <a:endParaRPr sz="1100"/>
          </a:p>
          <a:p>
            <a:pPr indent="0" lvl="0" marL="0" rtl="0" algn="l">
              <a:spcBef>
                <a:spcPts val="1100"/>
              </a:spcBef>
              <a:spcAft>
                <a:spcPts val="0"/>
              </a:spcAft>
              <a:buNone/>
            </a:pPr>
            <a:r>
              <a:t/>
            </a:r>
            <a:endParaRPr b="1"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81"/>
          <p:cNvSpPr txBox="1"/>
          <p:nvPr>
            <p:ph idx="1" type="body"/>
          </p:nvPr>
        </p:nvSpPr>
        <p:spPr>
          <a:xfrm>
            <a:off x="4572000" y="0"/>
            <a:ext cx="4572000" cy="5143500"/>
          </a:xfrm>
          <a:prstGeom prst="rect">
            <a:avLst/>
          </a:prstGeom>
          <a:solidFill>
            <a:schemeClr val="dk1"/>
          </a:solidFill>
          <a:ln>
            <a:noFill/>
          </a:ln>
        </p:spPr>
        <p:txBody>
          <a:bodyPr anchorCtr="0" anchor="t" bIns="114275" lIns="228525" spcFirstLastPara="1" rIns="228525" wrap="square" tIns="191950">
            <a:no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100"/>
              </a:spcBef>
              <a:spcAft>
                <a:spcPts val="0"/>
              </a:spcAft>
              <a:buSzPts val="1300"/>
              <a:buNone/>
            </a:pPr>
            <a:r>
              <a:t/>
            </a:r>
            <a:endParaRPr b="1"/>
          </a:p>
          <a:p>
            <a:pPr indent="0" lvl="0" marL="0" rtl="0" algn="l">
              <a:lnSpc>
                <a:spcPct val="100000"/>
              </a:lnSpc>
              <a:spcBef>
                <a:spcPts val="1100"/>
              </a:spcBef>
              <a:spcAft>
                <a:spcPts val="0"/>
              </a:spcAft>
              <a:buSzPts val="1300"/>
              <a:buNone/>
            </a:pPr>
            <a:r>
              <a:t/>
            </a:r>
            <a:endParaRPr b="1"/>
          </a:p>
          <a:p>
            <a:pPr indent="0" lvl="0" marL="0" rtl="0" algn="l">
              <a:lnSpc>
                <a:spcPct val="100000"/>
              </a:lnSpc>
              <a:spcBef>
                <a:spcPts val="1100"/>
              </a:spcBef>
              <a:spcAft>
                <a:spcPts val="0"/>
              </a:spcAft>
              <a:buSzPts val="1300"/>
              <a:buNone/>
            </a:pPr>
            <a:r>
              <a:t/>
            </a:r>
            <a:endParaRPr/>
          </a:p>
        </p:txBody>
      </p:sp>
      <p:sp>
        <p:nvSpPr>
          <p:cNvPr id="1287" name="Google Shape;1287;p181"/>
          <p:cNvSpPr txBox="1"/>
          <p:nvPr>
            <p:ph idx="1" type="body"/>
          </p:nvPr>
        </p:nvSpPr>
        <p:spPr>
          <a:xfrm>
            <a:off x="0" y="0"/>
            <a:ext cx="4572000" cy="5143500"/>
          </a:xfrm>
          <a:prstGeom prst="rect">
            <a:avLst/>
          </a:prstGeom>
          <a:gradFill>
            <a:gsLst>
              <a:gs pos="0">
                <a:srgbClr val="F2F2F2"/>
              </a:gs>
              <a:gs pos="100000">
                <a:srgbClr val="A6A6A6"/>
              </a:gs>
            </a:gsLst>
            <a:lin ang="5400012" scaled="0"/>
          </a:gradFill>
          <a:ln>
            <a:noFill/>
          </a:ln>
        </p:spPr>
        <p:txBody>
          <a:bodyPr anchorCtr="0" anchor="t" bIns="114275" lIns="228525" spcFirstLastPara="1" rIns="228525" wrap="square" tIns="191950">
            <a:noAutofit/>
          </a:bodyPr>
          <a:lstStyle/>
          <a:p>
            <a:pPr indent="0" lvl="0" marL="0" rtl="0" algn="l">
              <a:lnSpc>
                <a:spcPct val="90000"/>
              </a:lnSpc>
              <a:spcBef>
                <a:spcPts val="0"/>
              </a:spcBef>
              <a:spcAft>
                <a:spcPts val="0"/>
              </a:spcAft>
              <a:buNone/>
            </a:pPr>
            <a:r>
              <a:t/>
            </a:r>
            <a:endParaRPr sz="4500">
              <a:solidFill>
                <a:schemeClr val="lt1"/>
              </a:solidFill>
              <a:latin typeface="IBM Plex Sans ExtraLight"/>
              <a:ea typeface="IBM Plex Sans ExtraLight"/>
              <a:cs typeface="IBM Plex Sans ExtraLight"/>
              <a:sym typeface="IBM Plex Sans ExtraLight"/>
            </a:endParaRPr>
          </a:p>
          <a:p>
            <a:pPr indent="0" lvl="0" marL="0" rtl="0" algn="l">
              <a:lnSpc>
                <a:spcPct val="90000"/>
              </a:lnSpc>
              <a:spcBef>
                <a:spcPts val="0"/>
              </a:spcBef>
              <a:spcAft>
                <a:spcPts val="0"/>
              </a:spcAft>
              <a:buNone/>
            </a:pPr>
            <a:r>
              <a:t/>
            </a:r>
            <a:endParaRPr sz="4500">
              <a:solidFill>
                <a:schemeClr val="lt1"/>
              </a:solidFill>
              <a:latin typeface="IBM Plex Sans ExtraLight"/>
              <a:ea typeface="IBM Plex Sans ExtraLight"/>
              <a:cs typeface="IBM Plex Sans ExtraLight"/>
              <a:sym typeface="IBM Plex Sans ExtraLight"/>
            </a:endParaRPr>
          </a:p>
          <a:p>
            <a:pPr indent="0" lvl="0" marL="0" rtl="0" algn="ctr">
              <a:lnSpc>
                <a:spcPct val="90000"/>
              </a:lnSpc>
              <a:spcBef>
                <a:spcPts val="0"/>
              </a:spcBef>
              <a:spcAft>
                <a:spcPts val="0"/>
              </a:spcAft>
              <a:buNone/>
            </a:pPr>
            <a:r>
              <a:rPr lang="en-GB" sz="3600">
                <a:solidFill>
                  <a:schemeClr val="lt1"/>
                </a:solidFill>
                <a:latin typeface="IBM Plex Sans ExtraLight"/>
                <a:ea typeface="IBM Plex Sans ExtraLight"/>
                <a:cs typeface="IBM Plex Sans ExtraLight"/>
                <a:sym typeface="IBM Plex Sans ExtraLight"/>
              </a:rPr>
              <a:t>Ethical</a:t>
            </a:r>
            <a:endParaRPr sz="3600">
              <a:solidFill>
                <a:schemeClr val="lt1"/>
              </a:solidFill>
              <a:latin typeface="IBM Plex Sans ExtraLight"/>
              <a:ea typeface="IBM Plex Sans ExtraLight"/>
              <a:cs typeface="IBM Plex Sans ExtraLight"/>
              <a:sym typeface="IBM Plex Sans ExtraLight"/>
            </a:endParaRPr>
          </a:p>
          <a:p>
            <a:pPr indent="0" lvl="0" marL="0" rtl="0" algn="ctr">
              <a:lnSpc>
                <a:spcPct val="90000"/>
              </a:lnSpc>
              <a:spcBef>
                <a:spcPts val="0"/>
              </a:spcBef>
              <a:spcAft>
                <a:spcPts val="0"/>
              </a:spcAft>
              <a:buNone/>
            </a:pPr>
            <a:r>
              <a:rPr lang="en-GB" sz="3600">
                <a:solidFill>
                  <a:schemeClr val="lt1"/>
                </a:solidFill>
                <a:latin typeface="IBM Plex Sans ExtraLight"/>
                <a:ea typeface="IBM Plex Sans ExtraLight"/>
                <a:cs typeface="IBM Plex Sans ExtraLight"/>
                <a:sym typeface="IBM Plex Sans ExtraLight"/>
              </a:rPr>
              <a:t>&amp;</a:t>
            </a:r>
            <a:endParaRPr sz="3600">
              <a:solidFill>
                <a:schemeClr val="lt1"/>
              </a:solidFill>
              <a:latin typeface="IBM Plex Sans ExtraLight"/>
              <a:ea typeface="IBM Plex Sans ExtraLight"/>
              <a:cs typeface="IBM Plex Sans ExtraLight"/>
              <a:sym typeface="IBM Plex Sans ExtraLight"/>
            </a:endParaRPr>
          </a:p>
          <a:p>
            <a:pPr indent="0" lvl="0" marL="0" rtl="0" algn="ctr">
              <a:lnSpc>
                <a:spcPct val="90000"/>
              </a:lnSpc>
              <a:spcBef>
                <a:spcPts val="0"/>
              </a:spcBef>
              <a:spcAft>
                <a:spcPts val="0"/>
              </a:spcAft>
              <a:buNone/>
            </a:pPr>
            <a:r>
              <a:rPr lang="en-GB" sz="3600">
                <a:solidFill>
                  <a:schemeClr val="lt1"/>
                </a:solidFill>
                <a:latin typeface="IBM Plex Sans ExtraLight"/>
                <a:ea typeface="IBM Plex Sans ExtraLight"/>
                <a:cs typeface="IBM Plex Sans ExtraLight"/>
                <a:sym typeface="IBM Plex Sans ExtraLight"/>
              </a:rPr>
              <a:t>Professionalism</a:t>
            </a:r>
            <a:endParaRPr sz="3600">
              <a:solidFill>
                <a:schemeClr val="lt1"/>
              </a:solidFill>
              <a:latin typeface="IBM Plex Sans ExtraLight"/>
              <a:ea typeface="IBM Plex Sans ExtraLight"/>
              <a:cs typeface="IBM Plex Sans ExtraLight"/>
              <a:sym typeface="IBM Plex Sans ExtraLight"/>
            </a:endParaRPr>
          </a:p>
          <a:p>
            <a:pPr indent="0" lvl="0" marL="0" rtl="0" algn="ctr">
              <a:lnSpc>
                <a:spcPct val="90000"/>
              </a:lnSpc>
              <a:spcBef>
                <a:spcPts val="0"/>
              </a:spcBef>
              <a:spcAft>
                <a:spcPts val="0"/>
              </a:spcAft>
              <a:buClr>
                <a:schemeClr val="lt1"/>
              </a:buClr>
              <a:buFont typeface="Arial"/>
              <a:buNone/>
            </a:pPr>
            <a:r>
              <a:rPr lang="en-GB" sz="3600">
                <a:solidFill>
                  <a:schemeClr val="lt1"/>
                </a:solidFill>
                <a:latin typeface="IBM Plex Sans ExtraLight"/>
                <a:ea typeface="IBM Plex Sans ExtraLight"/>
                <a:cs typeface="IBM Plex Sans ExtraLight"/>
                <a:sym typeface="IBM Plex Sans ExtraLight"/>
              </a:rPr>
              <a:t>Issues</a:t>
            </a:r>
            <a:endParaRPr sz="3600">
              <a:solidFill>
                <a:schemeClr val="lt1"/>
              </a:solidFill>
              <a:latin typeface="IBM Plex Sans ExtraLight"/>
              <a:ea typeface="IBM Plex Sans ExtraLight"/>
              <a:cs typeface="IBM Plex Sans ExtraLight"/>
              <a:sym typeface="IBM Plex Sans ExtraLight"/>
            </a:endParaRPr>
          </a:p>
        </p:txBody>
      </p:sp>
      <p:pic>
        <p:nvPicPr>
          <p:cNvPr id="1288" name="Google Shape;1288;p181"/>
          <p:cNvPicPr preferRelativeResize="0"/>
          <p:nvPr/>
        </p:nvPicPr>
        <p:blipFill rotWithShape="1">
          <a:blip r:embed="rId3">
            <a:alphaModFix/>
          </a:blip>
          <a:srcRect b="0" l="4078" r="29814" t="0"/>
          <a:stretch/>
        </p:blipFill>
        <p:spPr>
          <a:xfrm>
            <a:off x="4572000" y="0"/>
            <a:ext cx="4572001"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82"/>
          <p:cNvSpPr/>
          <p:nvPr/>
        </p:nvSpPr>
        <p:spPr>
          <a:xfrm>
            <a:off x="0" y="0"/>
            <a:ext cx="2286000" cy="5143500"/>
          </a:xfrm>
          <a:prstGeom prst="rect">
            <a:avLst/>
          </a:prstGeom>
          <a:solidFill>
            <a:srgbClr val="CCCCCC"/>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296" name="Google Shape;1296;p182"/>
          <p:cNvSpPr/>
          <p:nvPr/>
        </p:nvSpPr>
        <p:spPr>
          <a:xfrm>
            <a:off x="4705750" y="1985414"/>
            <a:ext cx="1828800" cy="1238400"/>
          </a:xfrm>
          <a:prstGeom prst="rect">
            <a:avLst/>
          </a:prstGeom>
          <a:noFill/>
          <a:ln>
            <a:noFill/>
          </a:ln>
        </p:spPr>
        <p:txBody>
          <a:bodyPr anchorCtr="0" anchor="t" bIns="22850" lIns="45700" spcFirstLastPara="1" rIns="45700" wrap="square" tIns="22850">
            <a:noAutofit/>
          </a:bodyPr>
          <a:lstStyle/>
          <a:p>
            <a:pPr indent="-146050" lvl="0" marL="139700" marR="0" rtl="0" algn="l">
              <a:spcBef>
                <a:spcPts val="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Data Protection 2018</a:t>
            </a:r>
            <a:endParaRPr sz="700">
              <a:latin typeface="IBM Plex Sans Light"/>
              <a:ea typeface="IBM Plex Sans Light"/>
              <a:cs typeface="IBM Plex Sans Light"/>
              <a:sym typeface="IBM Plex Sans Light"/>
            </a:endParaRPr>
          </a:p>
          <a:p>
            <a:pPr indent="0" lvl="0" marL="0" rtl="0" algn="l">
              <a:spcBef>
                <a:spcPts val="300"/>
              </a:spcBef>
              <a:spcAft>
                <a:spcPts val="0"/>
              </a:spcAft>
              <a:buNone/>
            </a:pPr>
            <a:r>
              <a:t/>
            </a:r>
            <a:endParaRPr sz="700"/>
          </a:p>
          <a:p>
            <a:pPr indent="-146050" lvl="0" marL="139700" marR="0" rtl="0" algn="l">
              <a:spcBef>
                <a:spcPts val="30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Copyright Act 2000</a:t>
            </a:r>
            <a:endParaRPr sz="900">
              <a:latin typeface="IBM Plex Sans Light"/>
              <a:ea typeface="IBM Plex Sans Light"/>
              <a:cs typeface="IBM Plex Sans Light"/>
              <a:sym typeface="IBM Plex Sans Light"/>
            </a:endParaRPr>
          </a:p>
          <a:p>
            <a:pPr indent="0" lvl="0" marL="0" marR="0" rtl="0" algn="l">
              <a:spcBef>
                <a:spcPts val="300"/>
              </a:spcBef>
              <a:spcAft>
                <a:spcPts val="0"/>
              </a:spcAft>
              <a:buNone/>
            </a:pPr>
            <a:r>
              <a:t/>
            </a:r>
            <a:endParaRPr sz="900">
              <a:latin typeface="IBM Plex Sans Light"/>
              <a:ea typeface="IBM Plex Sans Light"/>
              <a:cs typeface="IBM Plex Sans Light"/>
              <a:sym typeface="IBM Plex Sans Light"/>
            </a:endParaRPr>
          </a:p>
          <a:p>
            <a:pPr indent="-146050" lvl="0" marL="139700" marR="0" rtl="0" algn="l">
              <a:spcBef>
                <a:spcPts val="30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Act of Freedom of Information use</a:t>
            </a:r>
            <a:endParaRPr sz="7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700"/>
          </a:p>
        </p:txBody>
      </p:sp>
      <p:sp>
        <p:nvSpPr>
          <p:cNvPr id="1297" name="Google Shape;1297;p182"/>
          <p:cNvSpPr txBox="1"/>
          <p:nvPr>
            <p:ph type="title"/>
          </p:nvPr>
        </p:nvSpPr>
        <p:spPr>
          <a:xfrm>
            <a:off x="109649" y="201175"/>
            <a:ext cx="2117400" cy="80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000">
                <a:solidFill>
                  <a:srgbClr val="666666"/>
                </a:solidFill>
              </a:rPr>
              <a:t>Ethical issues</a:t>
            </a:r>
            <a:endParaRPr sz="2000">
              <a:solidFill>
                <a:srgbClr val="666666"/>
              </a:solidFill>
            </a:endParaRPr>
          </a:p>
          <a:p>
            <a:pPr indent="0" lvl="0" marL="0" rtl="0" algn="l">
              <a:lnSpc>
                <a:spcPct val="90000"/>
              </a:lnSpc>
              <a:spcBef>
                <a:spcPts val="0"/>
              </a:spcBef>
              <a:spcAft>
                <a:spcPts val="0"/>
              </a:spcAft>
              <a:buNone/>
            </a:pPr>
            <a:r>
              <a:rPr lang="en-GB" sz="1900">
                <a:solidFill>
                  <a:srgbClr val="666666"/>
                </a:solidFill>
                <a:latin typeface="IBM Plex Sans ExtraLight"/>
                <a:ea typeface="IBM Plex Sans ExtraLight"/>
                <a:cs typeface="IBM Plex Sans ExtraLight"/>
                <a:sym typeface="IBM Plex Sans ExtraLight"/>
              </a:rPr>
              <a:t>Do the Moral Things</a:t>
            </a:r>
            <a:endParaRPr sz="1900">
              <a:solidFill>
                <a:srgbClr val="666666"/>
              </a:solidFill>
              <a:latin typeface="IBM Plex Sans ExtraLight"/>
              <a:ea typeface="IBM Plex Sans ExtraLight"/>
              <a:cs typeface="IBM Plex Sans ExtraLight"/>
              <a:sym typeface="IBM Plex Sans ExtraLight"/>
            </a:endParaRPr>
          </a:p>
        </p:txBody>
      </p:sp>
      <p:sp>
        <p:nvSpPr>
          <p:cNvPr id="1298" name="Google Shape;1298;p182"/>
          <p:cNvSpPr txBox="1"/>
          <p:nvPr>
            <p:ph idx="1" type="body"/>
          </p:nvPr>
        </p:nvSpPr>
        <p:spPr>
          <a:xfrm>
            <a:off x="109649" y="1243300"/>
            <a:ext cx="2066700" cy="325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0"/>
              </a:spcAft>
              <a:buSzPts val="1600"/>
              <a:buNone/>
            </a:pPr>
            <a:r>
              <a:rPr lang="en-GB">
                <a:solidFill>
                  <a:srgbClr val="191919"/>
                </a:solidFill>
                <a:latin typeface="IBM Plex Sans Thin"/>
                <a:ea typeface="IBM Plex Sans Thin"/>
                <a:cs typeface="IBM Plex Sans Thin"/>
                <a:sym typeface="IBM Plex Sans Thin"/>
              </a:rPr>
              <a:t>There are several things developers need to aware of, one of the things is our sense of professionalism and stay in an ethical lane.</a:t>
            </a:r>
            <a:endParaRPr>
              <a:solidFill>
                <a:srgbClr val="191919"/>
              </a:solidFill>
              <a:latin typeface="IBM Plex Sans Thin"/>
              <a:ea typeface="IBM Plex Sans Thin"/>
              <a:cs typeface="IBM Plex Sans Thin"/>
              <a:sym typeface="IBM Plex Sans Thin"/>
            </a:endParaRPr>
          </a:p>
          <a:p>
            <a:pPr indent="0" lvl="0" marL="0" rtl="0" algn="l">
              <a:lnSpc>
                <a:spcPct val="100000"/>
              </a:lnSpc>
              <a:spcBef>
                <a:spcPts val="1100"/>
              </a:spcBef>
              <a:spcAft>
                <a:spcPts val="0"/>
              </a:spcAft>
              <a:buSzPts val="1600"/>
              <a:buNone/>
            </a:pPr>
            <a:r>
              <a:t/>
            </a:r>
            <a:endParaRPr>
              <a:solidFill>
                <a:srgbClr val="191919"/>
              </a:solidFill>
              <a:latin typeface="IBM Plex Sans Thin"/>
              <a:ea typeface="IBM Plex Sans Thin"/>
              <a:cs typeface="IBM Plex Sans Thin"/>
              <a:sym typeface="IBM Plex Sans Thin"/>
            </a:endParaRPr>
          </a:p>
          <a:p>
            <a:pPr indent="0" lvl="0" marL="0" rtl="0" algn="l">
              <a:lnSpc>
                <a:spcPct val="100000"/>
              </a:lnSpc>
              <a:spcBef>
                <a:spcPts val="1100"/>
              </a:spcBef>
              <a:spcAft>
                <a:spcPts val="0"/>
              </a:spcAft>
              <a:buSzPts val="1600"/>
              <a:buNone/>
            </a:pPr>
            <a:r>
              <a:rPr lang="en-GB">
                <a:solidFill>
                  <a:srgbClr val="191919"/>
                </a:solidFill>
                <a:latin typeface="IBM Plex Sans Thin"/>
                <a:ea typeface="IBM Plex Sans Thin"/>
                <a:cs typeface="IBM Plex Sans Thin"/>
                <a:sym typeface="IBM Plex Sans Thin"/>
              </a:rPr>
              <a:t>Ethical issues </a:t>
            </a:r>
            <a:endParaRPr>
              <a:solidFill>
                <a:srgbClr val="191919"/>
              </a:solidFill>
              <a:latin typeface="IBM Plex Sans Thin"/>
              <a:ea typeface="IBM Plex Sans Thin"/>
              <a:cs typeface="IBM Plex Sans Thin"/>
              <a:sym typeface="IBM Plex Sans Thin"/>
            </a:endParaRPr>
          </a:p>
          <a:p>
            <a:pPr indent="0" lvl="0" marL="0" rtl="0" algn="l">
              <a:lnSpc>
                <a:spcPct val="100000"/>
              </a:lnSpc>
              <a:spcBef>
                <a:spcPts val="1100"/>
              </a:spcBef>
              <a:spcAft>
                <a:spcPts val="0"/>
              </a:spcAft>
              <a:buSzPts val="1600"/>
              <a:buNone/>
            </a:pPr>
            <a:r>
              <a:rPr lang="en-GB">
                <a:solidFill>
                  <a:srgbClr val="191919"/>
                </a:solidFill>
                <a:latin typeface="IBM Plex Sans Thin"/>
                <a:ea typeface="IBM Plex Sans Thin"/>
                <a:cs typeface="IBM Plex Sans Thin"/>
                <a:sym typeface="IBM Plex Sans Thin"/>
              </a:rPr>
              <a:t>Professionalism</a:t>
            </a:r>
            <a:endParaRPr>
              <a:solidFill>
                <a:srgbClr val="191919"/>
              </a:solidFill>
              <a:latin typeface="IBM Plex Sans Thin"/>
              <a:ea typeface="IBM Plex Sans Thin"/>
              <a:cs typeface="IBM Plex Sans Thin"/>
              <a:sym typeface="IBM Plex Sans Thin"/>
            </a:endParaRPr>
          </a:p>
        </p:txBody>
      </p:sp>
      <p:pic>
        <p:nvPicPr>
          <p:cNvPr id="1299" name="Google Shape;1299;p182"/>
          <p:cNvPicPr preferRelativeResize="0"/>
          <p:nvPr/>
        </p:nvPicPr>
        <p:blipFill rotWithShape="1">
          <a:blip r:embed="rId3">
            <a:alphaModFix/>
          </a:blip>
          <a:srcRect b="0" l="0" r="0" t="0"/>
          <a:stretch/>
        </p:blipFill>
        <p:spPr>
          <a:xfrm>
            <a:off x="4705750" y="1005776"/>
            <a:ext cx="446299" cy="432352"/>
          </a:xfrm>
          <a:prstGeom prst="rect">
            <a:avLst/>
          </a:prstGeom>
          <a:noFill/>
          <a:ln>
            <a:noFill/>
          </a:ln>
        </p:spPr>
      </p:pic>
      <p:pic>
        <p:nvPicPr>
          <p:cNvPr id="1300" name="Google Shape;1300;p182"/>
          <p:cNvPicPr preferRelativeResize="0"/>
          <p:nvPr/>
        </p:nvPicPr>
        <p:blipFill rotWithShape="1">
          <a:blip r:embed="rId4">
            <a:alphaModFix/>
          </a:blip>
          <a:srcRect b="0" l="0" r="0" t="0"/>
          <a:stretch/>
        </p:blipFill>
        <p:spPr>
          <a:xfrm>
            <a:off x="7132447" y="1005776"/>
            <a:ext cx="462248" cy="462248"/>
          </a:xfrm>
          <a:prstGeom prst="rect">
            <a:avLst/>
          </a:prstGeom>
          <a:noFill/>
          <a:ln>
            <a:noFill/>
          </a:ln>
        </p:spPr>
      </p:pic>
      <p:pic>
        <p:nvPicPr>
          <p:cNvPr id="1301" name="Google Shape;1301;p182"/>
          <p:cNvPicPr preferRelativeResize="0"/>
          <p:nvPr/>
        </p:nvPicPr>
        <p:blipFill rotWithShape="1">
          <a:blip r:embed="rId5">
            <a:alphaModFix/>
          </a:blip>
          <a:srcRect b="0" l="0" r="0" t="0"/>
          <a:stretch/>
        </p:blipFill>
        <p:spPr>
          <a:xfrm>
            <a:off x="2581476" y="1037405"/>
            <a:ext cx="462247" cy="462247"/>
          </a:xfrm>
          <a:prstGeom prst="rect">
            <a:avLst/>
          </a:prstGeom>
          <a:noFill/>
          <a:ln>
            <a:noFill/>
          </a:ln>
        </p:spPr>
      </p:pic>
      <p:sp>
        <p:nvSpPr>
          <p:cNvPr id="1302" name="Google Shape;1302;p182"/>
          <p:cNvSpPr txBox="1"/>
          <p:nvPr/>
        </p:nvSpPr>
        <p:spPr>
          <a:xfrm>
            <a:off x="4705756" y="1617420"/>
            <a:ext cx="1837800" cy="195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300"/>
              <a:buFont typeface="Noto Sans Symbols"/>
              <a:buNone/>
            </a:pPr>
            <a:r>
              <a:rPr lang="en-GB">
                <a:solidFill>
                  <a:schemeClr val="lt1"/>
                </a:solidFill>
                <a:latin typeface="Helvetica Neue Light"/>
                <a:ea typeface="Helvetica Neue Light"/>
                <a:cs typeface="Helvetica Neue Light"/>
                <a:sym typeface="Helvetica Neue Light"/>
              </a:rPr>
              <a:t>Law From UK</a:t>
            </a:r>
            <a:endParaRPr sz="700">
              <a:latin typeface="Helvetica Neue Light"/>
              <a:ea typeface="Helvetica Neue Light"/>
              <a:cs typeface="Helvetica Neue Light"/>
              <a:sym typeface="Helvetica Neue Light"/>
            </a:endParaRPr>
          </a:p>
        </p:txBody>
      </p:sp>
      <p:sp>
        <p:nvSpPr>
          <p:cNvPr id="1303" name="Google Shape;1303;p182"/>
          <p:cNvSpPr txBox="1"/>
          <p:nvPr/>
        </p:nvSpPr>
        <p:spPr>
          <a:xfrm>
            <a:off x="7132456" y="1606783"/>
            <a:ext cx="1837800" cy="21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1300"/>
              <a:buFont typeface="Noto Sans Symbols"/>
              <a:buNone/>
            </a:pPr>
            <a:r>
              <a:rPr lang="en-GB">
                <a:solidFill>
                  <a:schemeClr val="lt1"/>
                </a:solidFill>
                <a:latin typeface="Helvetica Neue Light"/>
                <a:ea typeface="Helvetica Neue Light"/>
                <a:cs typeface="Helvetica Neue Light"/>
                <a:sym typeface="Helvetica Neue Light"/>
              </a:rPr>
              <a:t>Law From HK</a:t>
            </a:r>
            <a:endParaRPr>
              <a:solidFill>
                <a:schemeClr val="lt1"/>
              </a:solidFill>
              <a:latin typeface="IBM Plex Sans"/>
              <a:ea typeface="IBM Plex Sans"/>
              <a:cs typeface="IBM Plex Sans"/>
              <a:sym typeface="IBM Plex Sans"/>
            </a:endParaRPr>
          </a:p>
        </p:txBody>
      </p:sp>
      <p:sp>
        <p:nvSpPr>
          <p:cNvPr id="1304" name="Google Shape;1304;p182"/>
          <p:cNvSpPr txBox="1"/>
          <p:nvPr/>
        </p:nvSpPr>
        <p:spPr>
          <a:xfrm>
            <a:off x="2576981" y="1603925"/>
            <a:ext cx="1837800" cy="22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300"/>
              <a:buFont typeface="Noto Sans Symbols"/>
              <a:buNone/>
            </a:pPr>
            <a:r>
              <a:rPr lang="en-GB">
                <a:solidFill>
                  <a:schemeClr val="lt1"/>
                </a:solidFill>
                <a:latin typeface="Helvetica Neue Light"/>
                <a:ea typeface="Helvetica Neue Light"/>
                <a:cs typeface="Helvetica Neue Light"/>
                <a:sym typeface="Helvetica Neue Light"/>
              </a:rPr>
              <a:t>Organizations</a:t>
            </a:r>
            <a:endParaRPr>
              <a:solidFill>
                <a:schemeClr val="lt1"/>
              </a:solidFill>
              <a:latin typeface="IBM Plex Sans"/>
              <a:ea typeface="IBM Plex Sans"/>
              <a:cs typeface="IBM Plex Sans"/>
              <a:sym typeface="IBM Plex Sans"/>
            </a:endParaRPr>
          </a:p>
        </p:txBody>
      </p:sp>
      <p:sp>
        <p:nvSpPr>
          <p:cNvPr id="1305" name="Google Shape;1305;p182"/>
          <p:cNvSpPr/>
          <p:nvPr/>
        </p:nvSpPr>
        <p:spPr>
          <a:xfrm>
            <a:off x="7136950" y="1961828"/>
            <a:ext cx="1828800" cy="2967300"/>
          </a:xfrm>
          <a:prstGeom prst="rect">
            <a:avLst/>
          </a:prstGeom>
          <a:noFill/>
          <a:ln>
            <a:noFill/>
          </a:ln>
        </p:spPr>
        <p:txBody>
          <a:bodyPr anchorCtr="0" anchor="t" bIns="22850" lIns="45700" spcFirstLastPara="1" rIns="45700" wrap="square" tIns="22850">
            <a:noAutofit/>
          </a:bodyPr>
          <a:lstStyle/>
          <a:p>
            <a:pPr indent="-146050" lvl="0" marL="139700" marR="0" rtl="0" algn="l">
              <a:spcBef>
                <a:spcPts val="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6 Principles of Data Protection</a:t>
            </a:r>
            <a:endParaRPr sz="700">
              <a:latin typeface="IBM Plex Sans Light"/>
              <a:ea typeface="IBM Plex Sans Light"/>
              <a:cs typeface="IBM Plex Sans Light"/>
              <a:sym typeface="IBM Plex Sans Light"/>
            </a:endParaRPr>
          </a:p>
          <a:p>
            <a:pPr indent="0" lvl="0" marL="0" rtl="0" algn="l">
              <a:spcBef>
                <a:spcPts val="300"/>
              </a:spcBef>
              <a:spcAft>
                <a:spcPts val="0"/>
              </a:spcAft>
              <a:buNone/>
            </a:pPr>
            <a:r>
              <a:t/>
            </a:r>
            <a:endParaRPr sz="700"/>
          </a:p>
          <a:p>
            <a:pPr indent="-146050" lvl="0" marL="139700" marR="0" rtl="0" algn="l">
              <a:spcBef>
                <a:spcPts val="30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Laws and crimes</a:t>
            </a:r>
            <a:endParaRPr sz="900">
              <a:latin typeface="IBM Plex Sans Light"/>
              <a:ea typeface="IBM Plex Sans Light"/>
              <a:cs typeface="IBM Plex Sans Light"/>
              <a:sym typeface="IBM Plex Sans Light"/>
            </a:endParaRPr>
          </a:p>
          <a:p>
            <a:pPr indent="0" lvl="0" marL="0" marR="0" rtl="0" algn="l">
              <a:spcBef>
                <a:spcPts val="300"/>
              </a:spcBef>
              <a:spcAft>
                <a:spcPts val="0"/>
              </a:spcAft>
              <a:buNone/>
            </a:pPr>
            <a:r>
              <a:t/>
            </a:r>
            <a:endParaRPr sz="900">
              <a:latin typeface="IBM Plex Sans Light"/>
              <a:ea typeface="IBM Plex Sans Light"/>
              <a:cs typeface="IBM Plex Sans Light"/>
              <a:sym typeface="IBM Plex Sans Light"/>
            </a:endParaRPr>
          </a:p>
          <a:p>
            <a:pPr indent="-146050" lvl="0" marL="139700" marR="0" rtl="0" algn="l">
              <a:spcBef>
                <a:spcPts val="30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Act of Freedom of Information use</a:t>
            </a:r>
            <a:endParaRPr sz="7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700"/>
          </a:p>
        </p:txBody>
      </p:sp>
      <p:sp>
        <p:nvSpPr>
          <p:cNvPr id="1306" name="Google Shape;1306;p182"/>
          <p:cNvSpPr/>
          <p:nvPr/>
        </p:nvSpPr>
        <p:spPr>
          <a:xfrm>
            <a:off x="2581475" y="1930201"/>
            <a:ext cx="1828800" cy="1685700"/>
          </a:xfrm>
          <a:prstGeom prst="rect">
            <a:avLst/>
          </a:prstGeom>
          <a:noFill/>
          <a:ln>
            <a:noFill/>
          </a:ln>
        </p:spPr>
        <p:txBody>
          <a:bodyPr anchorCtr="0" anchor="t" bIns="22850" lIns="45700" spcFirstLastPara="1" rIns="45700" wrap="square" tIns="22850">
            <a:noAutofit/>
          </a:bodyPr>
          <a:lstStyle/>
          <a:p>
            <a:pPr indent="-146050" lvl="0" marL="139700" marR="0" rtl="0" algn="l">
              <a:spcBef>
                <a:spcPts val="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ACM</a:t>
            </a:r>
            <a:endParaRPr sz="700">
              <a:latin typeface="IBM Plex Sans Light"/>
              <a:ea typeface="IBM Plex Sans Light"/>
              <a:cs typeface="IBM Plex Sans Light"/>
              <a:sym typeface="IBM Plex Sans Light"/>
            </a:endParaRPr>
          </a:p>
          <a:p>
            <a:pPr indent="0" lvl="0" marL="0" rtl="0" algn="l">
              <a:spcBef>
                <a:spcPts val="300"/>
              </a:spcBef>
              <a:spcAft>
                <a:spcPts val="0"/>
              </a:spcAft>
              <a:buNone/>
            </a:pPr>
            <a:r>
              <a:t/>
            </a:r>
            <a:endParaRPr sz="700"/>
          </a:p>
          <a:p>
            <a:pPr indent="-146050" lvl="0" marL="139700" marR="0" rtl="0" algn="l">
              <a:spcBef>
                <a:spcPts val="30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Ordinance of Data Protection </a:t>
            </a:r>
            <a:endParaRPr sz="9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900">
              <a:latin typeface="IBM Plex Sans Light"/>
              <a:ea typeface="IBM Plex Sans Light"/>
              <a:cs typeface="IBM Plex Sans Light"/>
              <a:sym typeface="IBM Plex Sans Light"/>
            </a:endParaRPr>
          </a:p>
          <a:p>
            <a:pPr indent="-146050" lvl="0" marL="139700" marR="0" rtl="0" algn="l">
              <a:spcBef>
                <a:spcPts val="300"/>
              </a:spcBef>
              <a:spcAft>
                <a:spcPts val="0"/>
              </a:spcAft>
              <a:buClr>
                <a:srgbClr val="000000"/>
              </a:buClr>
              <a:buSzPts val="900"/>
              <a:buFont typeface="IBM Plex Sans Light"/>
              <a:buChar char="–"/>
            </a:pPr>
            <a:r>
              <a:rPr lang="en-GB" sz="900">
                <a:latin typeface="IBM Plex Sans Light"/>
                <a:ea typeface="IBM Plex Sans Light"/>
                <a:cs typeface="IBM Plex Sans Light"/>
                <a:sym typeface="IBM Plex Sans Light"/>
              </a:rPr>
              <a:t>BCM</a:t>
            </a:r>
            <a:endParaRPr sz="9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900">
              <a:latin typeface="IBM Plex Sans Light"/>
              <a:ea typeface="IBM Plex Sans Light"/>
              <a:cs typeface="IBM Plex Sans Light"/>
              <a:sym typeface="IBM Plex Sans Light"/>
            </a:endParaRPr>
          </a:p>
          <a:p>
            <a:pPr indent="-146050" lvl="0" marL="139700" marR="0" rtl="0" algn="l">
              <a:spcBef>
                <a:spcPts val="300"/>
              </a:spcBef>
              <a:spcAft>
                <a:spcPts val="0"/>
              </a:spcAft>
              <a:buSzPts val="900"/>
              <a:buFont typeface="IBM Plex Sans Light"/>
              <a:buChar char="–"/>
            </a:pPr>
            <a:r>
              <a:rPr lang="en-GB" sz="900">
                <a:latin typeface="IBM Plex Sans Light"/>
                <a:ea typeface="IBM Plex Sans Light"/>
                <a:cs typeface="IBM Plex Sans Light"/>
                <a:sym typeface="IBM Plex Sans Light"/>
              </a:rPr>
              <a:t>IEEE</a:t>
            </a:r>
            <a:endParaRPr sz="9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500"/>
                                        <p:tgtEl>
                                          <p:spTgt spid="12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600"/>
                                        <p:tgtEl>
                                          <p:spTgt spid="1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83"/>
          <p:cNvSpPr/>
          <p:nvPr/>
        </p:nvSpPr>
        <p:spPr>
          <a:xfrm>
            <a:off x="0" y="0"/>
            <a:ext cx="2286000" cy="5143500"/>
          </a:xfrm>
          <a:prstGeom prst="rect">
            <a:avLst/>
          </a:prstGeom>
          <a:solidFill>
            <a:srgbClr val="CCCCCC"/>
          </a:solidFill>
          <a:ln>
            <a:noFill/>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314" name="Google Shape;1314;p183"/>
          <p:cNvSpPr txBox="1"/>
          <p:nvPr>
            <p:ph type="title"/>
          </p:nvPr>
        </p:nvSpPr>
        <p:spPr>
          <a:xfrm>
            <a:off x="109649" y="201175"/>
            <a:ext cx="2117400" cy="804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sz="2000">
                <a:solidFill>
                  <a:srgbClr val="666666"/>
                </a:solidFill>
              </a:rPr>
              <a:t>Ethical issues</a:t>
            </a:r>
            <a:endParaRPr sz="2000">
              <a:solidFill>
                <a:srgbClr val="666666"/>
              </a:solidFill>
            </a:endParaRPr>
          </a:p>
          <a:p>
            <a:pPr indent="0" lvl="0" marL="0" rtl="0" algn="l">
              <a:lnSpc>
                <a:spcPct val="90000"/>
              </a:lnSpc>
              <a:spcBef>
                <a:spcPts val="0"/>
              </a:spcBef>
              <a:spcAft>
                <a:spcPts val="0"/>
              </a:spcAft>
              <a:buNone/>
            </a:pPr>
            <a:r>
              <a:rPr lang="en-GB" sz="1900">
                <a:solidFill>
                  <a:srgbClr val="666666"/>
                </a:solidFill>
                <a:latin typeface="IBM Plex Sans ExtraLight"/>
                <a:ea typeface="IBM Plex Sans ExtraLight"/>
                <a:cs typeface="IBM Plex Sans ExtraLight"/>
                <a:sym typeface="IBM Plex Sans ExtraLight"/>
              </a:rPr>
              <a:t>Do t</a:t>
            </a:r>
            <a:r>
              <a:rPr lang="en-GB" sz="1900">
                <a:solidFill>
                  <a:srgbClr val="666666"/>
                </a:solidFill>
                <a:latin typeface="IBM Plex Sans ExtraLight"/>
                <a:ea typeface="IBM Plex Sans ExtraLight"/>
                <a:cs typeface="IBM Plex Sans ExtraLight"/>
                <a:sym typeface="IBM Plex Sans ExtraLight"/>
              </a:rPr>
              <a:t>he Moral Things</a:t>
            </a:r>
            <a:endParaRPr sz="1900">
              <a:solidFill>
                <a:srgbClr val="666666"/>
              </a:solidFill>
              <a:latin typeface="IBM Plex Sans ExtraLight"/>
              <a:ea typeface="IBM Plex Sans ExtraLight"/>
              <a:cs typeface="IBM Plex Sans ExtraLight"/>
              <a:sym typeface="IBM Plex Sans ExtraLight"/>
            </a:endParaRPr>
          </a:p>
        </p:txBody>
      </p:sp>
      <p:sp>
        <p:nvSpPr>
          <p:cNvPr id="1315" name="Google Shape;1315;p183"/>
          <p:cNvSpPr txBox="1"/>
          <p:nvPr/>
        </p:nvSpPr>
        <p:spPr>
          <a:xfrm>
            <a:off x="4955975" y="1606775"/>
            <a:ext cx="1630800" cy="42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Noto Sans Symbols"/>
              <a:buNone/>
            </a:pPr>
            <a:r>
              <a:rPr lang="en-GB">
                <a:solidFill>
                  <a:schemeClr val="lt1"/>
                </a:solidFill>
                <a:latin typeface="Helvetica Neue Light"/>
                <a:ea typeface="Helvetica Neue Light"/>
                <a:cs typeface="Helvetica Neue Light"/>
                <a:sym typeface="Helvetica Neue Light"/>
              </a:rPr>
              <a:t>Collecting Data in an Unethical Way</a:t>
            </a:r>
            <a:endParaRPr sz="700">
              <a:latin typeface="Helvetica Neue Light"/>
              <a:ea typeface="Helvetica Neue Light"/>
              <a:cs typeface="Helvetica Neue Light"/>
              <a:sym typeface="Helvetica Neue Light"/>
            </a:endParaRPr>
          </a:p>
        </p:txBody>
      </p:sp>
      <p:sp>
        <p:nvSpPr>
          <p:cNvPr id="1316" name="Google Shape;1316;p183"/>
          <p:cNvSpPr txBox="1"/>
          <p:nvPr/>
        </p:nvSpPr>
        <p:spPr>
          <a:xfrm>
            <a:off x="7132481" y="2032483"/>
            <a:ext cx="1837800" cy="21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lt1"/>
              </a:buClr>
              <a:buSzPts val="1300"/>
              <a:buFont typeface="Noto Sans Symbols"/>
              <a:buNone/>
            </a:pPr>
            <a:r>
              <a:rPr lang="en-GB">
                <a:solidFill>
                  <a:schemeClr val="lt1"/>
                </a:solidFill>
                <a:latin typeface="Helvetica Neue Light"/>
                <a:ea typeface="Helvetica Neue Light"/>
                <a:cs typeface="Helvetica Neue Light"/>
                <a:sym typeface="Helvetica Neue Light"/>
              </a:rPr>
              <a:t>Data collected use in other ways such as monetization</a:t>
            </a:r>
            <a:endParaRPr>
              <a:solidFill>
                <a:schemeClr val="lt1"/>
              </a:solidFill>
              <a:latin typeface="IBM Plex Sans"/>
              <a:ea typeface="IBM Plex Sans"/>
              <a:cs typeface="IBM Plex Sans"/>
              <a:sym typeface="IBM Plex Sans"/>
            </a:endParaRPr>
          </a:p>
        </p:txBody>
      </p:sp>
      <p:sp>
        <p:nvSpPr>
          <p:cNvPr id="1317" name="Google Shape;1317;p183"/>
          <p:cNvSpPr txBox="1"/>
          <p:nvPr/>
        </p:nvSpPr>
        <p:spPr>
          <a:xfrm>
            <a:off x="2437174" y="1178450"/>
            <a:ext cx="2117400" cy="22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Noto Sans Symbols"/>
              <a:buNone/>
            </a:pPr>
            <a:r>
              <a:rPr lang="en-GB">
                <a:solidFill>
                  <a:schemeClr val="lt1"/>
                </a:solidFill>
                <a:latin typeface="Helvetica Neue Light"/>
                <a:ea typeface="Helvetica Neue Light"/>
                <a:cs typeface="Helvetica Neue Light"/>
                <a:sym typeface="Helvetica Neue Light"/>
              </a:rPr>
              <a:t>Creating Backdoors</a:t>
            </a:r>
            <a:endParaRPr>
              <a:solidFill>
                <a:schemeClr val="lt1"/>
              </a:solidFill>
              <a:latin typeface="IBM Plex Sans"/>
              <a:ea typeface="IBM Plex Sans"/>
              <a:cs typeface="IBM Plex Sans"/>
              <a:sym typeface="IBM Plex Sans"/>
            </a:endParaRPr>
          </a:p>
        </p:txBody>
      </p:sp>
      <p:sp>
        <p:nvSpPr>
          <p:cNvPr id="1318" name="Google Shape;1318;p183"/>
          <p:cNvSpPr/>
          <p:nvPr/>
        </p:nvSpPr>
        <p:spPr>
          <a:xfrm>
            <a:off x="2581475" y="1606775"/>
            <a:ext cx="1828800" cy="1310700"/>
          </a:xfrm>
          <a:prstGeom prst="rect">
            <a:avLst/>
          </a:prstGeom>
          <a:noFill/>
          <a:ln>
            <a:noFill/>
          </a:ln>
        </p:spPr>
        <p:txBody>
          <a:bodyPr anchorCtr="0" anchor="t" bIns="22850" lIns="45700" spcFirstLastPara="1" rIns="45700" wrap="square" tIns="22850">
            <a:noAutofit/>
          </a:bodyPr>
          <a:lstStyle/>
          <a:p>
            <a:pPr indent="-146050" lvl="0" marL="139700" marR="0" rtl="0" algn="just">
              <a:spcBef>
                <a:spcPts val="300"/>
              </a:spcBef>
              <a:spcAft>
                <a:spcPts val="0"/>
              </a:spcAft>
              <a:buSzPts val="900"/>
              <a:buFont typeface="IBM Plex Sans Light"/>
              <a:buChar char="–"/>
            </a:pPr>
            <a:r>
              <a:rPr lang="en-GB" sz="900">
                <a:latin typeface="IBM Plex Sans Light"/>
                <a:ea typeface="IBM Plex Sans Light"/>
                <a:cs typeface="IBM Plex Sans Light"/>
                <a:sym typeface="IBM Plex Sans Light"/>
              </a:rPr>
              <a:t>Developers should not do such things as it will affect their professionalism in a negative way. It is a standard of people should care about as data privacy is becoming more heat nowadays and they care about how people will use their personal data.</a:t>
            </a:r>
            <a:endParaRPr sz="9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700"/>
          </a:p>
        </p:txBody>
      </p:sp>
      <p:sp>
        <p:nvSpPr>
          <p:cNvPr id="1319" name="Google Shape;1319;p183"/>
          <p:cNvSpPr txBox="1"/>
          <p:nvPr>
            <p:ph idx="1" type="body"/>
          </p:nvPr>
        </p:nvSpPr>
        <p:spPr>
          <a:xfrm>
            <a:off x="109649" y="1243300"/>
            <a:ext cx="2066700" cy="325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0"/>
              </a:spcAft>
              <a:buSzPts val="1600"/>
              <a:buNone/>
            </a:pPr>
            <a:r>
              <a:rPr lang="en-GB">
                <a:solidFill>
                  <a:srgbClr val="191919"/>
                </a:solidFill>
                <a:latin typeface="IBM Plex Sans Thin"/>
                <a:ea typeface="IBM Plex Sans Thin"/>
                <a:cs typeface="IBM Plex Sans Thin"/>
                <a:sym typeface="IBM Plex Sans Thin"/>
              </a:rPr>
              <a:t>There are several things developers need to aware of, one of the things is our sense of professionalism and stay in an ethical lane.</a:t>
            </a:r>
            <a:endParaRPr>
              <a:solidFill>
                <a:srgbClr val="191919"/>
              </a:solidFill>
              <a:latin typeface="IBM Plex Sans Thin"/>
              <a:ea typeface="IBM Plex Sans Thin"/>
              <a:cs typeface="IBM Plex Sans Thin"/>
              <a:sym typeface="IBM Plex Sans Thin"/>
            </a:endParaRPr>
          </a:p>
          <a:p>
            <a:pPr indent="0" lvl="0" marL="0" rtl="0" algn="l">
              <a:lnSpc>
                <a:spcPct val="100000"/>
              </a:lnSpc>
              <a:spcBef>
                <a:spcPts val="1100"/>
              </a:spcBef>
              <a:spcAft>
                <a:spcPts val="0"/>
              </a:spcAft>
              <a:buSzPts val="1600"/>
              <a:buNone/>
            </a:pPr>
            <a:r>
              <a:t/>
            </a:r>
            <a:endParaRPr>
              <a:solidFill>
                <a:srgbClr val="191919"/>
              </a:solidFill>
              <a:latin typeface="IBM Plex Sans Thin"/>
              <a:ea typeface="IBM Plex Sans Thin"/>
              <a:cs typeface="IBM Plex Sans Thin"/>
              <a:sym typeface="IBM Plex Sans Thin"/>
            </a:endParaRPr>
          </a:p>
          <a:p>
            <a:pPr indent="0" lvl="0" marL="0" rtl="0" algn="l">
              <a:lnSpc>
                <a:spcPct val="100000"/>
              </a:lnSpc>
              <a:spcBef>
                <a:spcPts val="1100"/>
              </a:spcBef>
              <a:spcAft>
                <a:spcPts val="0"/>
              </a:spcAft>
              <a:buSzPts val="1600"/>
              <a:buNone/>
            </a:pPr>
            <a:r>
              <a:rPr lang="en-GB">
                <a:solidFill>
                  <a:srgbClr val="191919"/>
                </a:solidFill>
                <a:latin typeface="IBM Plex Sans Thin"/>
                <a:ea typeface="IBM Plex Sans Thin"/>
                <a:cs typeface="IBM Plex Sans Thin"/>
                <a:sym typeface="IBM Plex Sans Thin"/>
              </a:rPr>
              <a:t>Ethical issues </a:t>
            </a:r>
            <a:endParaRPr>
              <a:solidFill>
                <a:srgbClr val="191919"/>
              </a:solidFill>
              <a:latin typeface="IBM Plex Sans Thin"/>
              <a:ea typeface="IBM Plex Sans Thin"/>
              <a:cs typeface="IBM Plex Sans Thin"/>
              <a:sym typeface="IBM Plex Sans Thin"/>
            </a:endParaRPr>
          </a:p>
          <a:p>
            <a:pPr indent="0" lvl="0" marL="0" rtl="0" algn="l">
              <a:lnSpc>
                <a:spcPct val="100000"/>
              </a:lnSpc>
              <a:spcBef>
                <a:spcPts val="1100"/>
              </a:spcBef>
              <a:spcAft>
                <a:spcPts val="0"/>
              </a:spcAft>
              <a:buSzPts val="1600"/>
              <a:buNone/>
            </a:pPr>
            <a:r>
              <a:rPr lang="en-GB">
                <a:solidFill>
                  <a:srgbClr val="191919"/>
                </a:solidFill>
                <a:latin typeface="IBM Plex Sans Thin"/>
                <a:ea typeface="IBM Plex Sans Thin"/>
                <a:cs typeface="IBM Plex Sans Thin"/>
                <a:sym typeface="IBM Plex Sans Thin"/>
              </a:rPr>
              <a:t>Professionalism</a:t>
            </a:r>
            <a:endParaRPr>
              <a:solidFill>
                <a:srgbClr val="191919"/>
              </a:solidFill>
              <a:latin typeface="IBM Plex Sans Thin"/>
              <a:ea typeface="IBM Plex Sans Thin"/>
              <a:cs typeface="IBM Plex Sans Thin"/>
              <a:sym typeface="IBM Plex Sans Thin"/>
            </a:endParaRPr>
          </a:p>
        </p:txBody>
      </p:sp>
      <p:sp>
        <p:nvSpPr>
          <p:cNvPr id="1320" name="Google Shape;1320;p183"/>
          <p:cNvSpPr txBox="1"/>
          <p:nvPr>
            <p:ph type="title"/>
          </p:nvPr>
        </p:nvSpPr>
        <p:spPr>
          <a:xfrm>
            <a:off x="2529275" y="251950"/>
            <a:ext cx="4189800" cy="317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GB" sz="2000">
                <a:latin typeface="Economica"/>
                <a:ea typeface="Economica"/>
                <a:cs typeface="Economica"/>
                <a:sym typeface="Economica"/>
              </a:rPr>
              <a:t>Case</a:t>
            </a:r>
            <a:r>
              <a:rPr b="1" lang="en-GB" sz="2000">
                <a:latin typeface="Economica"/>
                <a:ea typeface="Economica"/>
                <a:cs typeface="Economica"/>
                <a:sym typeface="Economica"/>
              </a:rPr>
              <a:t> Examples</a:t>
            </a:r>
            <a:endParaRPr>
              <a:latin typeface="Economica"/>
              <a:ea typeface="Economica"/>
              <a:cs typeface="Economica"/>
              <a:sym typeface="Economica"/>
            </a:endParaRPr>
          </a:p>
        </p:txBody>
      </p:sp>
      <p:sp>
        <p:nvSpPr>
          <p:cNvPr id="1321" name="Google Shape;1321;p183"/>
          <p:cNvSpPr/>
          <p:nvPr/>
        </p:nvSpPr>
        <p:spPr>
          <a:xfrm>
            <a:off x="4856975" y="2248775"/>
            <a:ext cx="1828800" cy="2228100"/>
          </a:xfrm>
          <a:prstGeom prst="rect">
            <a:avLst/>
          </a:prstGeom>
          <a:noFill/>
          <a:ln>
            <a:noFill/>
          </a:ln>
        </p:spPr>
        <p:txBody>
          <a:bodyPr anchorCtr="0" anchor="t" bIns="22850" lIns="45700" spcFirstLastPara="1" rIns="45700" wrap="square" tIns="22850">
            <a:noAutofit/>
          </a:bodyPr>
          <a:lstStyle/>
          <a:p>
            <a:pPr indent="-146050" lvl="0" marL="139700" marR="0" rtl="0" algn="just">
              <a:spcBef>
                <a:spcPts val="300"/>
              </a:spcBef>
              <a:spcAft>
                <a:spcPts val="0"/>
              </a:spcAft>
              <a:buSzPts val="900"/>
              <a:buFont typeface="IBM Plex Sans Light"/>
              <a:buChar char="–"/>
            </a:pPr>
            <a:r>
              <a:rPr lang="en-GB" sz="900">
                <a:latin typeface="IBM Plex Sans Light"/>
                <a:ea typeface="IBM Plex Sans Light"/>
                <a:cs typeface="IBM Plex Sans Light"/>
                <a:sym typeface="IBM Plex Sans Light"/>
              </a:rPr>
              <a:t>Developers and data clerk should obey the principles of data protection provided by the Hong Kong Ordinance of Data Protection. Including the </a:t>
            </a:r>
            <a:r>
              <a:rPr lang="en-GB" sz="900">
                <a:latin typeface="IBM Plex Sans Light"/>
                <a:ea typeface="IBM Plex Sans Light"/>
                <a:cs typeface="IBM Plex Sans Light"/>
                <a:sym typeface="IBM Plex Sans Light"/>
              </a:rPr>
              <a:t>Organizations</a:t>
            </a:r>
            <a:r>
              <a:rPr lang="en-GB" sz="900">
                <a:latin typeface="IBM Plex Sans Light"/>
                <a:ea typeface="IBM Plex Sans Light"/>
                <a:cs typeface="IBM Plex Sans Light"/>
                <a:sym typeface="IBM Plex Sans Light"/>
              </a:rPr>
              <a:t> should list a policy of how and why the data is being collected from Users and how they would use it, so people can always ask for the permission of what data is being collected to protect themselves. </a:t>
            </a:r>
            <a:endParaRPr sz="9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700"/>
          </a:p>
        </p:txBody>
      </p:sp>
      <p:sp>
        <p:nvSpPr>
          <p:cNvPr id="1322" name="Google Shape;1322;p183"/>
          <p:cNvSpPr/>
          <p:nvPr/>
        </p:nvSpPr>
        <p:spPr>
          <a:xfrm>
            <a:off x="7132475" y="2917475"/>
            <a:ext cx="1828800" cy="2228100"/>
          </a:xfrm>
          <a:prstGeom prst="rect">
            <a:avLst/>
          </a:prstGeom>
          <a:noFill/>
          <a:ln>
            <a:noFill/>
          </a:ln>
        </p:spPr>
        <p:txBody>
          <a:bodyPr anchorCtr="0" anchor="t" bIns="22850" lIns="45700" spcFirstLastPara="1" rIns="45700" wrap="square" tIns="22850">
            <a:noAutofit/>
          </a:bodyPr>
          <a:lstStyle/>
          <a:p>
            <a:pPr indent="-146050" lvl="0" marL="139700" marR="0" rtl="0" algn="just">
              <a:spcBef>
                <a:spcPts val="300"/>
              </a:spcBef>
              <a:spcAft>
                <a:spcPts val="0"/>
              </a:spcAft>
              <a:buSzPts val="900"/>
              <a:buFont typeface="IBM Plex Sans Light"/>
              <a:buChar char="–"/>
            </a:pPr>
            <a:r>
              <a:rPr lang="en-GB" sz="900">
                <a:latin typeface="IBM Plex Sans Light"/>
                <a:ea typeface="IBM Plex Sans Light"/>
                <a:cs typeface="IBM Plex Sans Light"/>
                <a:sym typeface="IBM Plex Sans Light"/>
              </a:rPr>
              <a:t>Organizations should not use the data collected from consumers at other ways apart from the agreement of how the data collected will be used in previously. Such that consumers raise their awareness of the data usage of organizations, and loyalty of keep using the banking products will be decreased. </a:t>
            </a:r>
            <a:endParaRPr sz="900">
              <a:latin typeface="IBM Plex Sans Light"/>
              <a:ea typeface="IBM Plex Sans Light"/>
              <a:cs typeface="IBM Plex Sans Light"/>
              <a:sym typeface="IBM Plex Sans Light"/>
            </a:endParaRPr>
          </a:p>
          <a:p>
            <a:pPr indent="0" lvl="0" marL="457200" marR="0" rtl="0" algn="l">
              <a:spcBef>
                <a:spcPts val="300"/>
              </a:spcBef>
              <a:spcAft>
                <a:spcPts val="0"/>
              </a:spcAft>
              <a:buNone/>
            </a:pPr>
            <a:r>
              <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id="1327" name="Google Shape;1327;p184"/>
          <p:cNvPicPr preferRelativeResize="0"/>
          <p:nvPr/>
        </p:nvPicPr>
        <p:blipFill rotWithShape="1">
          <a:blip r:embed="rId3">
            <a:alphaModFix/>
          </a:blip>
          <a:srcRect b="0" l="8949" r="8949" t="0"/>
          <a:stretch/>
        </p:blipFill>
        <p:spPr>
          <a:xfrm>
            <a:off x="1409861" y="0"/>
            <a:ext cx="7734140" cy="5143499"/>
          </a:xfrm>
          <a:prstGeom prst="rect">
            <a:avLst/>
          </a:prstGeom>
          <a:noFill/>
          <a:ln>
            <a:noFill/>
          </a:ln>
        </p:spPr>
      </p:pic>
      <p:sp>
        <p:nvSpPr>
          <p:cNvPr id="1328" name="Google Shape;1328;p184"/>
          <p:cNvSpPr txBox="1"/>
          <p:nvPr>
            <p:ph idx="2" type="body"/>
          </p:nvPr>
        </p:nvSpPr>
        <p:spPr>
          <a:xfrm>
            <a:off x="0" y="0"/>
            <a:ext cx="3408300" cy="5143500"/>
          </a:xfrm>
          <a:prstGeom prst="rect">
            <a:avLst/>
          </a:prstGeom>
        </p:spPr>
        <p:txBody>
          <a:bodyPr anchorCtr="0" anchor="ctr" bIns="114275" lIns="228525" spcFirstLastPara="1" rIns="228525" wrap="square" tIns="191950">
            <a:noAutofit/>
          </a:bodyPr>
          <a:lstStyle/>
          <a:p>
            <a:pPr indent="0" lvl="0" marL="0" rtl="0" algn="l">
              <a:spcBef>
                <a:spcPts val="1100"/>
              </a:spcBef>
              <a:spcAft>
                <a:spcPts val="0"/>
              </a:spcAft>
              <a:buNone/>
            </a:pPr>
            <a:r>
              <a:rPr b="1" lang="en-GB" sz="2700">
                <a:solidFill>
                  <a:schemeClr val="lt1"/>
                </a:solidFill>
              </a:rPr>
              <a:t>The Production</a:t>
            </a:r>
            <a:endParaRPr b="1" sz="27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85"/>
          <p:cNvSpPr txBox="1"/>
          <p:nvPr>
            <p:ph idx="1" type="body"/>
          </p:nvPr>
        </p:nvSpPr>
        <p:spPr>
          <a:xfrm>
            <a:off x="0" y="0"/>
            <a:ext cx="3769500" cy="5143500"/>
          </a:xfrm>
          <a:prstGeom prst="rect">
            <a:avLst/>
          </a:prstGeom>
          <a:solidFill>
            <a:srgbClr val="9EE0A8"/>
          </a:solidFill>
          <a:ln>
            <a:noFill/>
          </a:ln>
        </p:spPr>
        <p:txBody>
          <a:bodyPr anchorCtr="0" anchor="t" bIns="114275" lIns="228525" spcFirstLastPara="1" rIns="228525" wrap="square" tIns="191950">
            <a:noAutofit/>
          </a:bodyPr>
          <a:lstStyle/>
          <a:p>
            <a:pPr indent="0" lvl="0" marL="0" rtl="0" algn="l">
              <a:lnSpc>
                <a:spcPct val="90000"/>
              </a:lnSpc>
              <a:spcBef>
                <a:spcPts val="0"/>
              </a:spcBef>
              <a:spcAft>
                <a:spcPts val="0"/>
              </a:spcAft>
              <a:buClr>
                <a:srgbClr val="000000"/>
              </a:buClr>
              <a:buFont typeface="Arial"/>
              <a:buNone/>
            </a:pPr>
            <a:r>
              <a:rPr lang="en-GB" sz="2400">
                <a:solidFill>
                  <a:srgbClr val="000000"/>
                </a:solidFill>
                <a:latin typeface="IBM Plex Sans"/>
                <a:ea typeface="IBM Plex Sans"/>
                <a:cs typeface="IBM Plex Sans"/>
                <a:sym typeface="IBM Plex Sans"/>
              </a:rPr>
              <a:t>Specifications</a:t>
            </a:r>
            <a:endParaRPr>
              <a:solidFill>
                <a:schemeClr val="dk1"/>
              </a:solidFill>
            </a:endParaRPr>
          </a:p>
          <a:p>
            <a:pPr indent="0" lvl="0" marL="0" rtl="0" algn="l">
              <a:lnSpc>
                <a:spcPct val="100000"/>
              </a:lnSpc>
              <a:spcBef>
                <a:spcPts val="1100"/>
              </a:spcBef>
              <a:spcAft>
                <a:spcPts val="0"/>
              </a:spcAft>
              <a:buSzPts val="1300"/>
              <a:buNone/>
            </a:pPr>
            <a:r>
              <a:rPr lang="en-GB">
                <a:solidFill>
                  <a:schemeClr val="dk1"/>
                </a:solidFill>
              </a:rPr>
              <a:t>Raspberry Pi 4 (Model B)</a:t>
            </a:r>
            <a:r>
              <a:rPr lang="en-GB">
                <a:solidFill>
                  <a:schemeClr val="dk1"/>
                </a:solidFill>
              </a:rPr>
              <a:t> </a:t>
            </a:r>
            <a:endParaRPr>
              <a:solidFill>
                <a:schemeClr val="dk1"/>
              </a:solidFill>
            </a:endParaRPr>
          </a:p>
          <a:p>
            <a:pPr indent="0" lvl="0" marL="0" rtl="0" algn="l">
              <a:lnSpc>
                <a:spcPct val="100000"/>
              </a:lnSpc>
              <a:spcBef>
                <a:spcPts val="1100"/>
              </a:spcBef>
              <a:spcAft>
                <a:spcPts val="0"/>
              </a:spcAft>
              <a:buSzPts val="1300"/>
              <a:buNone/>
            </a:pPr>
            <a:r>
              <a:rPr lang="en-GB">
                <a:solidFill>
                  <a:schemeClr val="dk1"/>
                </a:solidFill>
              </a:rPr>
              <a:t>Extremely low power draw, small form factor, no noise, solid state storage, and other features make it an attractive solution for a small and lightweight server.</a:t>
            </a:r>
            <a:endParaRPr>
              <a:solidFill>
                <a:schemeClr val="dk1"/>
              </a:solidFill>
            </a:endParaRPr>
          </a:p>
        </p:txBody>
      </p:sp>
      <p:pic>
        <p:nvPicPr>
          <p:cNvPr id="1334" name="Google Shape;1334;p185"/>
          <p:cNvPicPr preferRelativeResize="0"/>
          <p:nvPr/>
        </p:nvPicPr>
        <p:blipFill>
          <a:blip r:embed="rId3">
            <a:alphaModFix/>
          </a:blip>
          <a:stretch>
            <a:fillRect/>
          </a:stretch>
        </p:blipFill>
        <p:spPr>
          <a:xfrm>
            <a:off x="5168400" y="3111325"/>
            <a:ext cx="3975600" cy="2205750"/>
          </a:xfrm>
          <a:prstGeom prst="rect">
            <a:avLst/>
          </a:prstGeom>
          <a:noFill/>
          <a:ln>
            <a:noFill/>
          </a:ln>
        </p:spPr>
      </p:pic>
      <p:sp>
        <p:nvSpPr>
          <p:cNvPr id="1335" name="Google Shape;1335;p185"/>
          <p:cNvSpPr txBox="1"/>
          <p:nvPr>
            <p:ph type="title"/>
          </p:nvPr>
        </p:nvSpPr>
        <p:spPr>
          <a:xfrm>
            <a:off x="4038383" y="2582536"/>
            <a:ext cx="2099400" cy="123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336" name="Google Shape;1336;p185"/>
          <p:cNvPicPr preferRelativeResize="0"/>
          <p:nvPr/>
        </p:nvPicPr>
        <p:blipFill>
          <a:blip r:embed="rId4">
            <a:alphaModFix/>
          </a:blip>
          <a:stretch>
            <a:fillRect/>
          </a:stretch>
        </p:blipFill>
        <p:spPr>
          <a:xfrm>
            <a:off x="3769600" y="0"/>
            <a:ext cx="5374402" cy="3023125"/>
          </a:xfrm>
          <a:prstGeom prst="rect">
            <a:avLst/>
          </a:prstGeom>
          <a:noFill/>
          <a:ln>
            <a:noFill/>
          </a:ln>
        </p:spPr>
      </p:pic>
      <p:pic>
        <p:nvPicPr>
          <p:cNvPr id="1337" name="Google Shape;1337;p185"/>
          <p:cNvPicPr preferRelativeResize="0"/>
          <p:nvPr/>
        </p:nvPicPr>
        <p:blipFill>
          <a:blip r:embed="rId5">
            <a:alphaModFix/>
          </a:blip>
          <a:stretch>
            <a:fillRect/>
          </a:stretch>
        </p:blipFill>
        <p:spPr>
          <a:xfrm>
            <a:off x="0" y="2594819"/>
            <a:ext cx="5199601" cy="25486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86"/>
          <p:cNvSpPr txBox="1"/>
          <p:nvPr>
            <p:ph idx="2" type="body"/>
          </p:nvPr>
        </p:nvSpPr>
        <p:spPr>
          <a:xfrm>
            <a:off x="0" y="0"/>
            <a:ext cx="3408300" cy="5143500"/>
          </a:xfrm>
          <a:prstGeom prst="rect">
            <a:avLst/>
          </a:prstGeom>
        </p:spPr>
        <p:txBody>
          <a:bodyPr anchorCtr="0" anchor="ctr" bIns="114275" lIns="228525" spcFirstLastPara="1" rIns="228525" wrap="square" tIns="191950">
            <a:noAutofit/>
          </a:bodyPr>
          <a:lstStyle/>
          <a:p>
            <a:pPr indent="0" lvl="0" marL="0" rtl="0" algn="l">
              <a:spcBef>
                <a:spcPts val="1100"/>
              </a:spcBef>
              <a:spcAft>
                <a:spcPts val="0"/>
              </a:spcAft>
              <a:buNone/>
            </a:pPr>
            <a:r>
              <a:rPr b="1" lang="en-GB" sz="2700">
                <a:solidFill>
                  <a:schemeClr val="lt1"/>
                </a:solidFill>
              </a:rPr>
              <a:t>Entity Relationship Diagram</a:t>
            </a:r>
            <a:endParaRPr b="1" sz="2700">
              <a:solidFill>
                <a:schemeClr val="lt1"/>
              </a:solidFill>
            </a:endParaRPr>
          </a:p>
        </p:txBody>
      </p:sp>
      <p:pic>
        <p:nvPicPr>
          <p:cNvPr id="1343" name="Google Shape;1343;p186"/>
          <p:cNvPicPr preferRelativeResize="0"/>
          <p:nvPr/>
        </p:nvPicPr>
        <p:blipFill>
          <a:blip r:embed="rId3">
            <a:alphaModFix/>
          </a:blip>
          <a:stretch>
            <a:fillRect/>
          </a:stretch>
        </p:blipFill>
        <p:spPr>
          <a:xfrm>
            <a:off x="3560700" y="152400"/>
            <a:ext cx="5284051" cy="48386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87"/>
          <p:cNvSpPr txBox="1"/>
          <p:nvPr>
            <p:ph type="title"/>
          </p:nvPr>
        </p:nvSpPr>
        <p:spPr>
          <a:xfrm>
            <a:off x="0" y="0"/>
            <a:ext cx="4572000" cy="2571751"/>
          </a:xfrm>
          <a:prstGeom prst="rect">
            <a:avLst/>
          </a:prstGeom>
          <a:solidFill>
            <a:srgbClr val="9EE0A8"/>
          </a:solidFill>
          <a:ln>
            <a:noFill/>
          </a:ln>
        </p:spPr>
        <p:txBody>
          <a:bodyPr anchorCtr="0" anchor="t" bIns="210225" lIns="210225" spcFirstLastPara="1" rIns="210225" wrap="square" tIns="205675">
            <a:noAutofit/>
          </a:bodyPr>
          <a:lstStyle/>
          <a:p>
            <a:pPr indent="0" lvl="0" marL="0" rtl="0" algn="l">
              <a:lnSpc>
                <a:spcPct val="90000"/>
              </a:lnSpc>
              <a:spcBef>
                <a:spcPts val="0"/>
              </a:spcBef>
              <a:spcAft>
                <a:spcPts val="0"/>
              </a:spcAft>
              <a:buNone/>
            </a:pPr>
            <a:r>
              <a:rPr lang="en-GB">
                <a:solidFill>
                  <a:schemeClr val="lt1"/>
                </a:solidFill>
              </a:rPr>
              <a:t>Specifications</a:t>
            </a:r>
            <a:endParaRPr>
              <a:solidFill>
                <a:schemeClr val="lt1"/>
              </a:solidFill>
            </a:endParaRPr>
          </a:p>
          <a:p>
            <a:pPr indent="0" lvl="0" marL="0" rtl="0" algn="l">
              <a:lnSpc>
                <a:spcPct val="90000"/>
              </a:lnSpc>
              <a:spcBef>
                <a:spcPts val="0"/>
              </a:spcBef>
              <a:spcAft>
                <a:spcPts val="0"/>
              </a:spcAft>
              <a:buNone/>
            </a:pPr>
            <a:br>
              <a:rPr lang="en-GB">
                <a:solidFill>
                  <a:schemeClr val="lt1"/>
                </a:solidFill>
              </a:rPr>
            </a:br>
            <a:r>
              <a:rPr lang="en-GB" sz="1100">
                <a:solidFill>
                  <a:schemeClr val="lt1"/>
                </a:solidFill>
                <a:latin typeface="Arial"/>
                <a:ea typeface="Arial"/>
                <a:cs typeface="Arial"/>
                <a:sym typeface="Arial"/>
              </a:rPr>
              <a:t>Raspbian GNU/Linux 10 (buster)</a:t>
            </a:r>
            <a:endParaRPr sz="1100">
              <a:solidFill>
                <a:schemeClr val="lt1"/>
              </a:solidFill>
              <a:latin typeface="Arial"/>
              <a:ea typeface="Arial"/>
              <a:cs typeface="Arial"/>
              <a:sym typeface="Arial"/>
            </a:endParaRPr>
          </a:p>
          <a:p>
            <a:pPr indent="0" lvl="0" marL="0" rtl="0" algn="l">
              <a:lnSpc>
                <a:spcPct val="90000"/>
              </a:lnSpc>
              <a:spcBef>
                <a:spcPts val="0"/>
              </a:spcBef>
              <a:spcAft>
                <a:spcPts val="0"/>
              </a:spcAft>
              <a:buNone/>
            </a:pPr>
            <a:r>
              <a:rPr lang="en-GB" sz="1100">
                <a:solidFill>
                  <a:schemeClr val="lt1"/>
                </a:solidFill>
                <a:latin typeface="Arial"/>
                <a:ea typeface="Arial"/>
                <a:cs typeface="Arial"/>
                <a:sym typeface="Arial"/>
              </a:rPr>
              <a:t>Raspbian is a free operating system based on Debian optimized for the Raspberry Pi hardware</a:t>
            </a:r>
            <a:endParaRPr sz="1100">
              <a:solidFill>
                <a:schemeClr val="lt1"/>
              </a:solidFill>
              <a:latin typeface="Arial"/>
              <a:ea typeface="Arial"/>
              <a:cs typeface="Arial"/>
              <a:sym typeface="Arial"/>
            </a:endParaRPr>
          </a:p>
          <a:p>
            <a:pPr indent="0" lvl="0" marL="0" rtl="0" algn="l">
              <a:lnSpc>
                <a:spcPct val="90000"/>
              </a:lnSpc>
              <a:spcBef>
                <a:spcPts val="0"/>
              </a:spcBef>
              <a:spcAft>
                <a:spcPts val="0"/>
              </a:spcAft>
              <a:buNone/>
            </a:pPr>
            <a:r>
              <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100">
                <a:solidFill>
                  <a:schemeClr val="lt1"/>
                </a:solidFill>
                <a:latin typeface="Arial"/>
                <a:ea typeface="Arial"/>
                <a:cs typeface="Arial"/>
                <a:sym typeface="Arial"/>
              </a:rPr>
              <a:t>Python 3.9.7</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100">
                <a:solidFill>
                  <a:schemeClr val="lt1"/>
                </a:solidFill>
                <a:latin typeface="Arial"/>
                <a:ea typeface="Arial"/>
                <a:cs typeface="Arial"/>
                <a:sym typeface="Arial"/>
              </a:rPr>
              <a:t>Python is an interpreted high-level general-purpose programming language.</a:t>
            </a:r>
            <a:endParaRPr sz="1100">
              <a:solidFill>
                <a:schemeClr val="lt1"/>
              </a:solidFill>
              <a:latin typeface="Arial"/>
              <a:ea typeface="Arial"/>
              <a:cs typeface="Arial"/>
              <a:sym typeface="Arial"/>
            </a:endParaRPr>
          </a:p>
        </p:txBody>
      </p:sp>
      <p:sp>
        <p:nvSpPr>
          <p:cNvPr id="1351" name="Google Shape;1351;p187"/>
          <p:cNvSpPr txBox="1"/>
          <p:nvPr>
            <p:ph idx="2" type="body"/>
          </p:nvPr>
        </p:nvSpPr>
        <p:spPr>
          <a:xfrm>
            <a:off x="6858000" y="0"/>
            <a:ext cx="2286000" cy="2571750"/>
          </a:xfrm>
          <a:prstGeom prst="rect">
            <a:avLst/>
          </a:prstGeom>
          <a:solidFill>
            <a:srgbClr val="F3F3F3"/>
          </a:solidFill>
          <a:ln>
            <a:noFill/>
          </a:ln>
        </p:spPr>
        <p:txBody>
          <a:bodyPr anchorCtr="0" anchor="t" bIns="114275" lIns="228525" spcFirstLastPara="1" rIns="228525" wrap="square" tIns="215925">
            <a:noAutofit/>
          </a:bodyPr>
          <a:lstStyle/>
          <a:p>
            <a:pPr indent="0" lvl="0" marL="0" rtl="0" algn="l">
              <a:lnSpc>
                <a:spcPct val="115000"/>
              </a:lnSpc>
              <a:spcBef>
                <a:spcPts val="0"/>
              </a:spcBef>
              <a:spcAft>
                <a:spcPts val="0"/>
              </a:spcAft>
              <a:buSzPts val="1100"/>
              <a:buNone/>
            </a:pPr>
            <a:r>
              <a:rPr lang="en-GB" sz="1100">
                <a:solidFill>
                  <a:schemeClr val="lt1"/>
                </a:solidFill>
                <a:latin typeface="Arial"/>
                <a:ea typeface="Arial"/>
                <a:cs typeface="Arial"/>
                <a:sym typeface="Arial"/>
              </a:rPr>
              <a:t>3.7 Flask</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100">
                <a:solidFill>
                  <a:schemeClr val="lt1"/>
                </a:solidFill>
                <a:latin typeface="Arial"/>
                <a:ea typeface="Arial"/>
                <a:cs typeface="Arial"/>
                <a:sym typeface="Arial"/>
              </a:rPr>
              <a:t>Flask is a micro web framework written in Python. Classified as a microframework.</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100">
                <a:solidFill>
                  <a:schemeClr val="lt1"/>
                </a:solidFill>
                <a:latin typeface="Arial"/>
                <a:ea typeface="Arial"/>
                <a:cs typeface="Arial"/>
                <a:sym typeface="Arial"/>
              </a:rPr>
              <a:t>1.0.2 Mod_WSGI</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rPr lang="en-GB" sz="1100">
                <a:solidFill>
                  <a:schemeClr val="lt1"/>
                </a:solidFill>
                <a:latin typeface="Arial"/>
                <a:ea typeface="Arial"/>
                <a:cs typeface="Arial"/>
                <a:sym typeface="Arial"/>
              </a:rPr>
              <a:t>mod_wsgi is an Apache HTTP Server module by Graham Dumpleton that provides a WSGI compliant interface for hosting Python</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100">
              <a:solidFill>
                <a:schemeClr val="lt1"/>
              </a:solidFill>
              <a:latin typeface="Arial"/>
              <a:ea typeface="Arial"/>
              <a:cs typeface="Arial"/>
              <a:sym typeface="Arial"/>
            </a:endParaRPr>
          </a:p>
          <a:p>
            <a:pPr indent="0" lvl="0" marL="0" rtl="0" algn="l">
              <a:lnSpc>
                <a:spcPct val="115000"/>
              </a:lnSpc>
              <a:spcBef>
                <a:spcPts val="0"/>
              </a:spcBef>
              <a:spcAft>
                <a:spcPts val="0"/>
              </a:spcAft>
              <a:buClr>
                <a:schemeClr val="lt1"/>
              </a:buClr>
              <a:buSzPts val="1100"/>
              <a:buFont typeface="Arial"/>
              <a:buNone/>
            </a:pPr>
            <a:r>
              <a:rPr lang="en-GB" sz="1100">
                <a:solidFill>
                  <a:schemeClr val="lt1"/>
                </a:solidFill>
                <a:latin typeface="Arial"/>
                <a:ea typeface="Arial"/>
                <a:cs typeface="Arial"/>
                <a:sym typeface="Arial"/>
              </a:rPr>
              <a:t> based web applications under Apache.</a:t>
            </a:r>
            <a:endParaRPr sz="1100">
              <a:solidFill>
                <a:schemeClr val="lt1"/>
              </a:solidFill>
              <a:latin typeface="Arial"/>
              <a:ea typeface="Arial"/>
              <a:cs typeface="Arial"/>
              <a:sym typeface="Arial"/>
            </a:endParaRPr>
          </a:p>
        </p:txBody>
      </p:sp>
      <p:sp>
        <p:nvSpPr>
          <p:cNvPr id="1352" name="Google Shape;1352;p187"/>
          <p:cNvSpPr txBox="1"/>
          <p:nvPr>
            <p:ph idx="3" type="body"/>
          </p:nvPr>
        </p:nvSpPr>
        <p:spPr>
          <a:xfrm>
            <a:off x="0" y="2570164"/>
            <a:ext cx="2286000" cy="2573337"/>
          </a:xfrm>
          <a:prstGeom prst="rect">
            <a:avLst/>
          </a:prstGeom>
          <a:solidFill>
            <a:schemeClr val="lt1"/>
          </a:solidFill>
          <a:ln>
            <a:noFill/>
          </a:ln>
        </p:spPr>
        <p:txBody>
          <a:bodyPr anchorCtr="0" anchor="t" bIns="114275" lIns="228525" spcFirstLastPara="1" rIns="228525" wrap="square" tIns="191950">
            <a:noAutofit/>
          </a:bodyPr>
          <a:lstStyle/>
          <a:p>
            <a:pPr indent="0" lvl="0" marL="0" rtl="0" algn="l">
              <a:lnSpc>
                <a:spcPct val="100000"/>
              </a:lnSpc>
              <a:spcBef>
                <a:spcPts val="1100"/>
              </a:spcBef>
              <a:spcAft>
                <a:spcPts val="0"/>
              </a:spcAft>
              <a:buSzPts val="900"/>
              <a:buNone/>
            </a:pPr>
            <a:r>
              <a:rPr lang="en-GB" sz="900"/>
              <a:t>PyOTP 2.6.0</a:t>
            </a:r>
            <a:endParaRPr sz="900"/>
          </a:p>
          <a:p>
            <a:pPr indent="0" lvl="0" marL="0" rtl="0" algn="l">
              <a:lnSpc>
                <a:spcPct val="100000"/>
              </a:lnSpc>
              <a:spcBef>
                <a:spcPts val="1100"/>
              </a:spcBef>
              <a:spcAft>
                <a:spcPts val="0"/>
              </a:spcAft>
              <a:buSzPts val="900"/>
              <a:buNone/>
            </a:pPr>
            <a:r>
              <a:rPr lang="en-GB" sz="900"/>
              <a:t>PyOTP is a Python library for generating and verifying one-time passwords. It can be used to implement two-factor (2FA) or multi-factor (MFA) authentication methods in web applications</a:t>
            </a:r>
            <a:endParaRPr sz="900"/>
          </a:p>
        </p:txBody>
      </p:sp>
      <p:sp>
        <p:nvSpPr>
          <p:cNvPr id="1353" name="Google Shape;1353;p187"/>
          <p:cNvSpPr txBox="1"/>
          <p:nvPr>
            <p:ph idx="1" type="body"/>
          </p:nvPr>
        </p:nvSpPr>
        <p:spPr>
          <a:xfrm>
            <a:off x="4572000" y="0"/>
            <a:ext cx="2286000" cy="2571750"/>
          </a:xfrm>
          <a:prstGeom prst="rect">
            <a:avLst/>
          </a:prstGeom>
          <a:solidFill>
            <a:schemeClr val="accent2"/>
          </a:solidFill>
          <a:ln>
            <a:noFill/>
          </a:ln>
        </p:spPr>
        <p:txBody>
          <a:bodyPr anchorCtr="0" anchor="t" bIns="114275" lIns="228525" spcFirstLastPara="1" rIns="228525" wrap="square" tIns="191950">
            <a:noAutofit/>
          </a:bodyPr>
          <a:lstStyle/>
          <a:p>
            <a:pPr indent="0" lvl="0" marL="0" rtl="0" algn="l">
              <a:lnSpc>
                <a:spcPct val="100000"/>
              </a:lnSpc>
              <a:spcBef>
                <a:spcPts val="0"/>
              </a:spcBef>
              <a:spcAft>
                <a:spcPts val="0"/>
              </a:spcAft>
              <a:buSzPts val="1300"/>
              <a:buNone/>
            </a:pPr>
            <a:r>
              <a:t/>
            </a:r>
            <a:endParaRPr/>
          </a:p>
        </p:txBody>
      </p:sp>
      <p:pic>
        <p:nvPicPr>
          <p:cNvPr id="1354" name="Google Shape;1354;p187"/>
          <p:cNvPicPr preferRelativeResize="0"/>
          <p:nvPr/>
        </p:nvPicPr>
        <p:blipFill rotWithShape="1">
          <a:blip r:embed="rId3">
            <a:alphaModFix/>
          </a:blip>
          <a:srcRect b="0" l="22259" r="22259" t="0"/>
          <a:stretch/>
        </p:blipFill>
        <p:spPr>
          <a:xfrm>
            <a:off x="4574382" y="0"/>
            <a:ext cx="2281507" cy="2570163"/>
          </a:xfrm>
          <a:prstGeom prst="rect">
            <a:avLst/>
          </a:prstGeom>
          <a:noFill/>
          <a:ln>
            <a:noFill/>
          </a:ln>
        </p:spPr>
      </p:pic>
      <p:pic>
        <p:nvPicPr>
          <p:cNvPr id="1355" name="Google Shape;1355;p187"/>
          <p:cNvPicPr preferRelativeResize="0"/>
          <p:nvPr/>
        </p:nvPicPr>
        <p:blipFill rotWithShape="1">
          <a:blip r:embed="rId4">
            <a:alphaModFix/>
          </a:blip>
          <a:srcRect b="0" l="25061" r="25056" t="0"/>
          <a:stretch/>
        </p:blipFill>
        <p:spPr>
          <a:xfrm>
            <a:off x="2283618" y="2570163"/>
            <a:ext cx="2286264" cy="2573337"/>
          </a:xfrm>
          <a:prstGeom prst="rect">
            <a:avLst/>
          </a:prstGeom>
          <a:noFill/>
          <a:ln>
            <a:noFill/>
          </a:ln>
        </p:spPr>
      </p:pic>
      <p:sp>
        <p:nvSpPr>
          <p:cNvPr id="1356" name="Google Shape;1356;p187"/>
          <p:cNvSpPr txBox="1"/>
          <p:nvPr>
            <p:ph idx="4" type="body"/>
          </p:nvPr>
        </p:nvSpPr>
        <p:spPr>
          <a:xfrm>
            <a:off x="6757200" y="2570175"/>
            <a:ext cx="2388000" cy="2573400"/>
          </a:xfrm>
          <a:prstGeom prst="rect">
            <a:avLst/>
          </a:prstGeom>
          <a:solidFill>
            <a:srgbClr val="34A344"/>
          </a:solidFill>
          <a:ln>
            <a:noFill/>
          </a:ln>
        </p:spPr>
        <p:txBody>
          <a:bodyPr anchorCtr="0" anchor="t" bIns="114275" lIns="228525" spcFirstLastPara="1" rIns="228525" wrap="square" tIns="191950">
            <a:noAutofit/>
          </a:bodyPr>
          <a:lstStyle/>
          <a:p>
            <a:pPr indent="0" lvl="0" marL="0" rtl="0" algn="l">
              <a:lnSpc>
                <a:spcPct val="100000"/>
              </a:lnSpc>
              <a:spcBef>
                <a:spcPts val="1100"/>
              </a:spcBef>
              <a:spcAft>
                <a:spcPts val="0"/>
              </a:spcAft>
              <a:buSzPts val="800"/>
              <a:buNone/>
            </a:pPr>
            <a:r>
              <a:t/>
            </a:r>
            <a:endParaRPr sz="900"/>
          </a:p>
          <a:p>
            <a:pPr indent="0" lvl="0" marL="0" rtl="0" algn="l">
              <a:lnSpc>
                <a:spcPct val="100000"/>
              </a:lnSpc>
              <a:spcBef>
                <a:spcPts val="1100"/>
              </a:spcBef>
              <a:spcAft>
                <a:spcPts val="0"/>
              </a:spcAft>
              <a:buSzPts val="800"/>
              <a:buNone/>
            </a:pPr>
            <a:r>
              <a:t/>
            </a:r>
            <a:endParaRPr sz="900"/>
          </a:p>
          <a:p>
            <a:pPr indent="0" lvl="0" marL="0" rtl="0" algn="l">
              <a:lnSpc>
                <a:spcPct val="100000"/>
              </a:lnSpc>
              <a:spcBef>
                <a:spcPts val="1100"/>
              </a:spcBef>
              <a:spcAft>
                <a:spcPts val="0"/>
              </a:spcAft>
              <a:buSzPts val="800"/>
              <a:buNone/>
            </a:pPr>
            <a:r>
              <a:rPr lang="en-GB" sz="900"/>
              <a:t>        </a:t>
            </a:r>
            <a:endParaRPr sz="900"/>
          </a:p>
        </p:txBody>
      </p:sp>
      <p:pic>
        <p:nvPicPr>
          <p:cNvPr id="1357" name="Google Shape;1357;p187"/>
          <p:cNvPicPr preferRelativeResize="0"/>
          <p:nvPr/>
        </p:nvPicPr>
        <p:blipFill rotWithShape="1">
          <a:blip r:embed="rId5">
            <a:alphaModFix/>
          </a:blip>
          <a:srcRect b="0" l="845" r="835" t="0"/>
          <a:stretch/>
        </p:blipFill>
        <p:spPr>
          <a:xfrm>
            <a:off x="7098389" y="2905778"/>
            <a:ext cx="1805225" cy="2027675"/>
          </a:xfrm>
          <a:prstGeom prst="rect">
            <a:avLst/>
          </a:prstGeom>
          <a:noFill/>
          <a:ln>
            <a:noFill/>
          </a:ln>
        </p:spPr>
      </p:pic>
      <p:sp>
        <p:nvSpPr>
          <p:cNvPr id="1358" name="Google Shape;1358;p187"/>
          <p:cNvSpPr txBox="1"/>
          <p:nvPr>
            <p:ph idx="4" type="body"/>
          </p:nvPr>
        </p:nvSpPr>
        <p:spPr>
          <a:xfrm>
            <a:off x="4569618" y="2570164"/>
            <a:ext cx="2288400" cy="2573400"/>
          </a:xfrm>
          <a:prstGeom prst="rect">
            <a:avLst/>
          </a:prstGeom>
          <a:solidFill>
            <a:srgbClr val="34A344"/>
          </a:solidFill>
          <a:ln>
            <a:noFill/>
          </a:ln>
        </p:spPr>
        <p:txBody>
          <a:bodyPr anchorCtr="0" anchor="t" bIns="114275" lIns="228525" spcFirstLastPara="1" rIns="228525" wrap="square" tIns="191950">
            <a:noAutofit/>
          </a:bodyPr>
          <a:lstStyle/>
          <a:p>
            <a:pPr indent="0" lvl="0" marL="0" rtl="0" algn="l">
              <a:lnSpc>
                <a:spcPct val="100000"/>
              </a:lnSpc>
              <a:spcBef>
                <a:spcPts val="0"/>
              </a:spcBef>
              <a:spcAft>
                <a:spcPts val="0"/>
              </a:spcAft>
              <a:buSzPts val="800"/>
              <a:buNone/>
            </a:pPr>
            <a:r>
              <a:rPr lang="en-GB" sz="1100"/>
              <a:t>3.10.0 Sqlite3</a:t>
            </a:r>
            <a:endParaRPr sz="1100"/>
          </a:p>
          <a:p>
            <a:pPr indent="0" lvl="0" marL="0" rtl="0" algn="l">
              <a:lnSpc>
                <a:spcPct val="100000"/>
              </a:lnSpc>
              <a:spcBef>
                <a:spcPts val="0"/>
              </a:spcBef>
              <a:spcAft>
                <a:spcPts val="0"/>
              </a:spcAft>
              <a:buSzPts val="800"/>
              <a:buNone/>
            </a:pPr>
            <a:r>
              <a:rPr lang="en-GB" sz="1100"/>
              <a:t>SQLite is a C library that provides a lightweight disk-based database that doesn’t require a separate server process, allows accessing the database using a nonstandard variant of the SQL query language</a:t>
            </a:r>
            <a:endParaRPr sz="1100"/>
          </a:p>
          <a:p>
            <a:pPr indent="0" lvl="0" marL="0" rtl="0" algn="l">
              <a:lnSpc>
                <a:spcPct val="100000"/>
              </a:lnSpc>
              <a:spcBef>
                <a:spcPts val="0"/>
              </a:spcBef>
              <a:spcAft>
                <a:spcPts val="0"/>
              </a:spcAft>
              <a:buSzPts val="800"/>
              <a:buNone/>
            </a:pPr>
            <a:r>
              <a:t/>
            </a:r>
            <a:endParaRPr sz="1100"/>
          </a:p>
          <a:p>
            <a:pPr indent="0" lvl="0" marL="0" rtl="0" algn="l">
              <a:lnSpc>
                <a:spcPct val="100000"/>
              </a:lnSpc>
              <a:spcBef>
                <a:spcPts val="0"/>
              </a:spcBef>
              <a:spcAft>
                <a:spcPts val="0"/>
              </a:spcAft>
              <a:buSzPts val="800"/>
              <a:buNone/>
            </a:pPr>
            <a:r>
              <a:rPr lang="en-GB" sz="1100"/>
              <a:t>0.0.78 Supersqlite</a:t>
            </a:r>
            <a:endParaRPr sz="1100"/>
          </a:p>
          <a:p>
            <a:pPr indent="0" lvl="0" marL="0" rtl="0" algn="l">
              <a:lnSpc>
                <a:spcPct val="100000"/>
              </a:lnSpc>
              <a:spcBef>
                <a:spcPts val="0"/>
              </a:spcBef>
              <a:spcAft>
                <a:spcPts val="0"/>
              </a:spcAft>
              <a:buSzPts val="800"/>
              <a:buNone/>
            </a:pPr>
            <a:r>
              <a:rPr lang="en-GB" sz="1100"/>
              <a:t>Intended to be a drop-in replacement to Python's built-in SQLite API</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61"/>
          <p:cNvSpPr txBox="1"/>
          <p:nvPr>
            <p:ph type="title"/>
          </p:nvPr>
        </p:nvSpPr>
        <p:spPr>
          <a:xfrm>
            <a:off x="210312" y="201168"/>
            <a:ext cx="4142232" cy="800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GB"/>
              <a:t>Contents</a:t>
            </a:r>
            <a:endParaRPr/>
          </a:p>
        </p:txBody>
      </p:sp>
      <p:sp>
        <p:nvSpPr>
          <p:cNvPr id="1089" name="Google Shape;1089;p161"/>
          <p:cNvSpPr txBox="1"/>
          <p:nvPr>
            <p:ph idx="1" type="body"/>
          </p:nvPr>
        </p:nvSpPr>
        <p:spPr>
          <a:xfrm>
            <a:off x="219450" y="1001275"/>
            <a:ext cx="4124100" cy="3494400"/>
          </a:xfrm>
          <a:prstGeom prst="rect">
            <a:avLst/>
          </a:prstGeom>
          <a:noFill/>
          <a:ln>
            <a:noFill/>
          </a:ln>
        </p:spPr>
        <p:txBody>
          <a:bodyPr anchorCtr="0" anchor="t" bIns="0" lIns="0" spcFirstLastPara="1" rIns="0" wrap="square" tIns="0">
            <a:noAutofit/>
          </a:bodyPr>
          <a:lstStyle/>
          <a:p>
            <a:pPr indent="-171450" lvl="0" marL="165100" rtl="0" algn="l">
              <a:lnSpc>
                <a:spcPct val="100000"/>
              </a:lnSpc>
              <a:spcBef>
                <a:spcPts val="0"/>
              </a:spcBef>
              <a:spcAft>
                <a:spcPts val="0"/>
              </a:spcAft>
              <a:buSzPts val="1100"/>
              <a:buFont typeface="Arial"/>
              <a:buChar char="–"/>
            </a:pPr>
            <a:r>
              <a:rPr lang="en-GB" sz="1200"/>
              <a:t>Background</a:t>
            </a:r>
            <a:endParaRPr sz="1200"/>
          </a:p>
          <a:p>
            <a:pPr indent="-177800" lvl="0" marL="165100" rtl="0" algn="l">
              <a:lnSpc>
                <a:spcPct val="100000"/>
              </a:lnSpc>
              <a:spcBef>
                <a:spcPts val="0"/>
              </a:spcBef>
              <a:spcAft>
                <a:spcPts val="0"/>
              </a:spcAft>
              <a:buSzPts val="1200"/>
              <a:buChar char="–"/>
            </a:pPr>
            <a:r>
              <a:rPr lang="en-GB" sz="1200"/>
              <a:t>Key features</a:t>
            </a:r>
            <a:endParaRPr sz="1200"/>
          </a:p>
          <a:p>
            <a:pPr indent="-177800" lvl="0" marL="165100" rtl="0" algn="l">
              <a:lnSpc>
                <a:spcPct val="100000"/>
              </a:lnSpc>
              <a:spcBef>
                <a:spcPts val="0"/>
              </a:spcBef>
              <a:spcAft>
                <a:spcPts val="0"/>
              </a:spcAft>
              <a:buSzPts val="1200"/>
              <a:buChar char="–"/>
            </a:pPr>
            <a:r>
              <a:rPr lang="en-GB" sz="1200"/>
              <a:t>Project Management: Business Case</a:t>
            </a:r>
            <a:endParaRPr sz="1200"/>
          </a:p>
          <a:p>
            <a:pPr indent="-177800" lvl="0" marL="165100" rtl="0" algn="l">
              <a:lnSpc>
                <a:spcPct val="100000"/>
              </a:lnSpc>
              <a:spcBef>
                <a:spcPts val="0"/>
              </a:spcBef>
              <a:spcAft>
                <a:spcPts val="0"/>
              </a:spcAft>
              <a:buSzPts val="1200"/>
              <a:buChar char="–"/>
            </a:pPr>
            <a:r>
              <a:rPr lang="en-GB" sz="1200"/>
              <a:t>Estimated Budget Plan</a:t>
            </a:r>
            <a:endParaRPr sz="1200"/>
          </a:p>
          <a:p>
            <a:pPr indent="-177800" lvl="0" marL="165100" rtl="0" algn="l">
              <a:lnSpc>
                <a:spcPct val="100000"/>
              </a:lnSpc>
              <a:spcBef>
                <a:spcPts val="0"/>
              </a:spcBef>
              <a:spcAft>
                <a:spcPts val="0"/>
              </a:spcAft>
              <a:buSzPts val="1200"/>
              <a:buChar char="–"/>
            </a:pPr>
            <a:r>
              <a:rPr lang="en-GB" sz="1200"/>
              <a:t>Target Operation Model (TOM)</a:t>
            </a:r>
            <a:endParaRPr/>
          </a:p>
          <a:p>
            <a:pPr indent="-171450" lvl="0" marL="165100" rtl="0" algn="l">
              <a:lnSpc>
                <a:spcPct val="100000"/>
              </a:lnSpc>
              <a:spcBef>
                <a:spcPts val="300"/>
              </a:spcBef>
              <a:spcAft>
                <a:spcPts val="0"/>
              </a:spcAft>
              <a:buSzPts val="1100"/>
              <a:buFont typeface="Arial"/>
              <a:buChar char="–"/>
            </a:pPr>
            <a:r>
              <a:rPr lang="en-GB" sz="1200"/>
              <a:t>WBS</a:t>
            </a:r>
            <a:endParaRPr/>
          </a:p>
          <a:p>
            <a:pPr indent="-171450" lvl="0" marL="165100" rtl="0" algn="l">
              <a:lnSpc>
                <a:spcPct val="100000"/>
              </a:lnSpc>
              <a:spcBef>
                <a:spcPts val="300"/>
              </a:spcBef>
              <a:spcAft>
                <a:spcPts val="0"/>
              </a:spcAft>
              <a:buSzPts val="1100"/>
              <a:buFont typeface="Arial"/>
              <a:buChar char="–"/>
            </a:pPr>
            <a:r>
              <a:rPr lang="en-GB" sz="1200"/>
              <a:t>Journey to Containerization </a:t>
            </a:r>
            <a:endParaRPr/>
          </a:p>
          <a:p>
            <a:pPr indent="-171450" lvl="0" marL="165100" rtl="0" algn="l">
              <a:lnSpc>
                <a:spcPct val="100000"/>
              </a:lnSpc>
              <a:spcBef>
                <a:spcPts val="300"/>
              </a:spcBef>
              <a:spcAft>
                <a:spcPts val="0"/>
              </a:spcAft>
              <a:buSzPts val="1100"/>
              <a:buFont typeface="Arial"/>
              <a:buChar char="–"/>
            </a:pPr>
            <a:r>
              <a:rPr lang="en-GB" sz="1200"/>
              <a:t>IBM Garage Method for Cloud</a:t>
            </a:r>
            <a:endParaRPr/>
          </a:p>
          <a:p>
            <a:pPr indent="-171450" lvl="0" marL="165100" rtl="0" algn="l">
              <a:lnSpc>
                <a:spcPct val="100000"/>
              </a:lnSpc>
              <a:spcBef>
                <a:spcPts val="300"/>
              </a:spcBef>
              <a:spcAft>
                <a:spcPts val="0"/>
              </a:spcAft>
              <a:buSzPts val="1100"/>
              <a:buFont typeface="Arial"/>
              <a:buChar char="–"/>
            </a:pPr>
            <a:r>
              <a:rPr lang="en-GB" sz="1200"/>
              <a:t>Migrate and Modernize using the IBM Garage methodology – Containerization </a:t>
            </a:r>
            <a:endParaRPr/>
          </a:p>
          <a:p>
            <a:pPr indent="-171450" lvl="0" marL="165100" rtl="0" algn="l">
              <a:lnSpc>
                <a:spcPct val="100000"/>
              </a:lnSpc>
              <a:spcBef>
                <a:spcPts val="300"/>
              </a:spcBef>
              <a:spcAft>
                <a:spcPts val="0"/>
              </a:spcAft>
              <a:buSzPts val="1100"/>
              <a:buFont typeface="Arial"/>
              <a:buChar char="–"/>
            </a:pPr>
            <a:r>
              <a:rPr lang="en-GB" sz="1200"/>
              <a:t>IBM offerings for Containerization</a:t>
            </a:r>
            <a:endParaRPr/>
          </a:p>
          <a:p>
            <a:pPr indent="-171450" lvl="0" marL="165100" rtl="0" algn="l">
              <a:lnSpc>
                <a:spcPct val="100000"/>
              </a:lnSpc>
              <a:spcBef>
                <a:spcPts val="300"/>
              </a:spcBef>
              <a:spcAft>
                <a:spcPts val="0"/>
              </a:spcAft>
              <a:buSzPts val="1100"/>
              <a:buFont typeface="Arial"/>
              <a:buChar char="–"/>
            </a:pPr>
            <a:r>
              <a:rPr lang="en-GB" sz="1200"/>
              <a:t>Offering overview – objectives and features</a:t>
            </a:r>
            <a:endParaRPr/>
          </a:p>
          <a:p>
            <a:pPr indent="-171450" lvl="0" marL="165100" rtl="0" algn="l">
              <a:lnSpc>
                <a:spcPct val="100000"/>
              </a:lnSpc>
              <a:spcBef>
                <a:spcPts val="300"/>
              </a:spcBef>
              <a:spcAft>
                <a:spcPts val="0"/>
              </a:spcAft>
              <a:buSzPts val="1100"/>
              <a:buFont typeface="Arial"/>
              <a:buChar char="–"/>
            </a:pPr>
            <a:r>
              <a:rPr lang="en-GB" sz="1200"/>
              <a:t>Tools and technology </a:t>
            </a:r>
            <a:endParaRPr/>
          </a:p>
          <a:p>
            <a:pPr indent="-171450" lvl="0" marL="165100" rtl="0" algn="l">
              <a:lnSpc>
                <a:spcPct val="100000"/>
              </a:lnSpc>
              <a:spcBef>
                <a:spcPts val="300"/>
              </a:spcBef>
              <a:spcAft>
                <a:spcPts val="0"/>
              </a:spcAft>
              <a:buSzPts val="1100"/>
              <a:buFont typeface="Arial"/>
              <a:buChar char="–"/>
            </a:pPr>
            <a:r>
              <a:rPr lang="en-GB" sz="1200"/>
              <a:t>IBM differentiators</a:t>
            </a:r>
            <a:endParaRPr/>
          </a:p>
          <a:p>
            <a:pPr indent="-171450" lvl="0" marL="165100" rtl="0" algn="l">
              <a:lnSpc>
                <a:spcPct val="100000"/>
              </a:lnSpc>
              <a:spcBef>
                <a:spcPts val="300"/>
              </a:spcBef>
              <a:spcAft>
                <a:spcPts val="0"/>
              </a:spcAft>
              <a:buSzPts val="1100"/>
              <a:buFont typeface="Arial"/>
              <a:buChar char="–"/>
            </a:pPr>
            <a:r>
              <a:rPr lang="en-GB" sz="1200"/>
              <a:t>Next steps</a:t>
            </a:r>
            <a:endParaRPr/>
          </a:p>
          <a:p>
            <a:pPr indent="-139700" lvl="0" marL="228600" rtl="0" algn="l">
              <a:lnSpc>
                <a:spcPct val="100000"/>
              </a:lnSpc>
              <a:spcBef>
                <a:spcPts val="300"/>
              </a:spcBef>
              <a:spcAft>
                <a:spcPts val="0"/>
              </a:spcAft>
              <a:buClr>
                <a:schemeClr val="lt1"/>
              </a:buClr>
              <a:buSzPts val="1400"/>
              <a:buFont typeface="Arial"/>
              <a:buNone/>
            </a:pPr>
            <a:r>
              <a:t/>
            </a:r>
            <a:endParaRPr/>
          </a:p>
        </p:txBody>
      </p:sp>
      <p:sp>
        <p:nvSpPr>
          <p:cNvPr id="1090" name="Google Shape;1090;p161"/>
          <p:cNvSpPr txBox="1"/>
          <p:nvPr>
            <p:ph idx="12" type="sldNum"/>
          </p:nvPr>
        </p:nvSpPr>
        <p:spPr>
          <a:xfrm>
            <a:off x="7086601" y="4787900"/>
            <a:ext cx="1828732" cy="166687"/>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descr="A picture containing train, bicycle, sitting, view&#10;&#10;Description automatically generated" id="1091" name="Google Shape;1091;p161"/>
          <p:cNvPicPr preferRelativeResize="0"/>
          <p:nvPr/>
        </p:nvPicPr>
        <p:blipFill rotWithShape="1">
          <a:blip r:embed="rId3">
            <a:alphaModFix/>
          </a:blip>
          <a:srcRect b="19004" l="0" r="0" t="5975"/>
          <a:stretch/>
        </p:blipFill>
        <p:spPr>
          <a:xfrm>
            <a:off x="4572000" y="0"/>
            <a:ext cx="4572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88"/>
          <p:cNvSpPr txBox="1"/>
          <p:nvPr>
            <p:ph idx="2" type="body"/>
          </p:nvPr>
        </p:nvSpPr>
        <p:spPr>
          <a:xfrm>
            <a:off x="0" y="0"/>
            <a:ext cx="9144000" cy="51435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rPr b="1" lang="en-GB" sz="2700">
                <a:solidFill>
                  <a:schemeClr val="lt1"/>
                </a:solidFill>
              </a:rPr>
              <a:t>Activity Diagram</a:t>
            </a:r>
            <a:endParaRPr b="1" sz="2700">
              <a:solidFill>
                <a:schemeClr val="lt1"/>
              </a:solidFill>
            </a:endParaRPr>
          </a:p>
        </p:txBody>
      </p:sp>
      <p:pic>
        <p:nvPicPr>
          <p:cNvPr id="1364" name="Google Shape;1364;p188"/>
          <p:cNvPicPr preferRelativeResize="0"/>
          <p:nvPr/>
        </p:nvPicPr>
        <p:blipFill>
          <a:blip r:embed="rId3">
            <a:alphaModFix/>
          </a:blip>
          <a:stretch>
            <a:fillRect/>
          </a:stretch>
        </p:blipFill>
        <p:spPr>
          <a:xfrm>
            <a:off x="114300" y="1083100"/>
            <a:ext cx="8915399" cy="29773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89"/>
          <p:cNvSpPr txBox="1"/>
          <p:nvPr>
            <p:ph type="title"/>
          </p:nvPr>
        </p:nvSpPr>
        <p:spPr>
          <a:xfrm>
            <a:off x="594922" y="97850"/>
            <a:ext cx="50763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200"/>
              <a:t>Data validation - HKID Check digit</a:t>
            </a:r>
            <a:endParaRPr/>
          </a:p>
        </p:txBody>
      </p:sp>
      <p:sp>
        <p:nvSpPr>
          <p:cNvPr id="1370" name="Google Shape;1370;p189"/>
          <p:cNvSpPr txBox="1"/>
          <p:nvPr>
            <p:ph idx="1" type="body"/>
          </p:nvPr>
        </p:nvSpPr>
        <p:spPr>
          <a:xfrm>
            <a:off x="219456" y="1243584"/>
            <a:ext cx="4123800" cy="325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pic>
        <p:nvPicPr>
          <p:cNvPr id="1371" name="Google Shape;1371;p189"/>
          <p:cNvPicPr preferRelativeResize="0"/>
          <p:nvPr/>
        </p:nvPicPr>
        <p:blipFill rotWithShape="1">
          <a:blip r:embed="rId3">
            <a:alphaModFix/>
          </a:blip>
          <a:srcRect b="7090" l="0" r="0" t="28330"/>
          <a:stretch/>
        </p:blipFill>
        <p:spPr>
          <a:xfrm>
            <a:off x="0" y="714681"/>
            <a:ext cx="9144000" cy="44288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90"/>
          <p:cNvSpPr txBox="1"/>
          <p:nvPr>
            <p:ph idx="1" type="body"/>
          </p:nvPr>
        </p:nvSpPr>
        <p:spPr>
          <a:xfrm>
            <a:off x="2232200" y="0"/>
            <a:ext cx="6911700" cy="5143500"/>
          </a:xfrm>
          <a:prstGeom prst="rect">
            <a:avLst/>
          </a:prstGeom>
          <a:solidFill>
            <a:schemeClr val="dk1"/>
          </a:solidFill>
          <a:ln>
            <a:noFill/>
          </a:ln>
        </p:spPr>
        <p:txBody>
          <a:bodyPr anchorCtr="0" anchor="t" bIns="114275" lIns="228525" spcFirstLastPara="1" rIns="228525" wrap="square" tIns="191950">
            <a:no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100"/>
              </a:spcBef>
              <a:spcAft>
                <a:spcPts val="0"/>
              </a:spcAft>
              <a:buSzPts val="1300"/>
              <a:buNone/>
            </a:pPr>
            <a:r>
              <a:t/>
            </a:r>
            <a:endParaRPr b="1"/>
          </a:p>
          <a:p>
            <a:pPr indent="0" lvl="0" marL="0" rtl="0" algn="l">
              <a:lnSpc>
                <a:spcPct val="100000"/>
              </a:lnSpc>
              <a:spcBef>
                <a:spcPts val="1100"/>
              </a:spcBef>
              <a:spcAft>
                <a:spcPts val="0"/>
              </a:spcAft>
              <a:buSzPts val="1300"/>
              <a:buNone/>
            </a:pPr>
            <a:r>
              <a:t/>
            </a:r>
            <a:endParaRPr b="1"/>
          </a:p>
          <a:p>
            <a:pPr indent="0" lvl="0" marL="0" rtl="0" algn="l">
              <a:lnSpc>
                <a:spcPct val="100000"/>
              </a:lnSpc>
              <a:spcBef>
                <a:spcPts val="1100"/>
              </a:spcBef>
              <a:spcAft>
                <a:spcPts val="0"/>
              </a:spcAft>
              <a:buSzPts val="1300"/>
              <a:buNone/>
            </a:pPr>
            <a:r>
              <a:t/>
            </a:r>
            <a:endParaRPr/>
          </a:p>
        </p:txBody>
      </p:sp>
      <p:sp>
        <p:nvSpPr>
          <p:cNvPr id="1377" name="Google Shape;1377;p190"/>
          <p:cNvSpPr txBox="1"/>
          <p:nvPr>
            <p:ph idx="1" type="body"/>
          </p:nvPr>
        </p:nvSpPr>
        <p:spPr>
          <a:xfrm>
            <a:off x="0" y="0"/>
            <a:ext cx="2286000" cy="5143500"/>
          </a:xfrm>
          <a:prstGeom prst="rect">
            <a:avLst/>
          </a:prstGeom>
          <a:solidFill>
            <a:schemeClr val="accent2"/>
          </a:solidFill>
          <a:ln>
            <a:noFill/>
          </a:ln>
        </p:spPr>
        <p:txBody>
          <a:bodyPr anchorCtr="0" anchor="t" bIns="114275" lIns="228525" spcFirstLastPara="1" rIns="228525" wrap="square" tIns="191950">
            <a:noAutofit/>
          </a:bodyPr>
          <a:lstStyle/>
          <a:p>
            <a:pPr indent="0" lvl="0" marL="0" rtl="0" algn="l">
              <a:lnSpc>
                <a:spcPct val="100000"/>
              </a:lnSpc>
              <a:spcBef>
                <a:spcPts val="0"/>
              </a:spcBef>
              <a:spcAft>
                <a:spcPts val="0"/>
              </a:spcAft>
              <a:buSzPts val="1300"/>
              <a:buNone/>
            </a:pPr>
            <a:r>
              <a:t/>
            </a:r>
            <a:endParaRPr b="1"/>
          </a:p>
          <a:p>
            <a:pPr indent="0" lvl="0" marL="0" rtl="0" algn="l">
              <a:lnSpc>
                <a:spcPct val="100000"/>
              </a:lnSpc>
              <a:spcBef>
                <a:spcPts val="1100"/>
              </a:spcBef>
              <a:spcAft>
                <a:spcPts val="0"/>
              </a:spcAft>
              <a:buSzPts val="1300"/>
              <a:buNone/>
            </a:pPr>
            <a:r>
              <a:t/>
            </a:r>
            <a:endParaRPr b="1"/>
          </a:p>
          <a:p>
            <a:pPr indent="0" lvl="0" marL="0" rtl="0" algn="l">
              <a:lnSpc>
                <a:spcPct val="100000"/>
              </a:lnSpc>
              <a:spcBef>
                <a:spcPts val="1100"/>
              </a:spcBef>
              <a:spcAft>
                <a:spcPts val="0"/>
              </a:spcAft>
              <a:buSzPts val="1300"/>
              <a:buNone/>
            </a:pPr>
            <a:r>
              <a:t/>
            </a:r>
            <a:endParaRPr b="1"/>
          </a:p>
          <a:p>
            <a:pPr indent="0" lvl="0" marL="0" rtl="0" algn="l">
              <a:lnSpc>
                <a:spcPct val="100000"/>
              </a:lnSpc>
              <a:spcBef>
                <a:spcPts val="1100"/>
              </a:spcBef>
              <a:spcAft>
                <a:spcPts val="0"/>
              </a:spcAft>
              <a:buSzPts val="1300"/>
              <a:buNone/>
            </a:pPr>
            <a:r>
              <a:t/>
            </a:r>
            <a:endParaRPr/>
          </a:p>
        </p:txBody>
      </p:sp>
      <p:sp>
        <p:nvSpPr>
          <p:cNvPr id="1378" name="Google Shape;1378;p190"/>
          <p:cNvSpPr txBox="1"/>
          <p:nvPr>
            <p:ph type="title"/>
          </p:nvPr>
        </p:nvSpPr>
        <p:spPr>
          <a:xfrm>
            <a:off x="39125" y="157974"/>
            <a:ext cx="4572000" cy="2571900"/>
          </a:xfrm>
          <a:prstGeom prst="rect">
            <a:avLst/>
          </a:prstGeom>
          <a:noFill/>
          <a:ln>
            <a:noFill/>
          </a:ln>
        </p:spPr>
        <p:txBody>
          <a:bodyPr anchorCtr="0" anchor="t" bIns="210225" lIns="210225" spcFirstLastPara="1" rIns="210225" wrap="square" tIns="205675">
            <a:noAutofit/>
          </a:bodyPr>
          <a:lstStyle/>
          <a:p>
            <a:pPr indent="0" lvl="0" marL="0" marR="0" rtl="0" algn="l">
              <a:lnSpc>
                <a:spcPct val="90000"/>
              </a:lnSpc>
              <a:spcBef>
                <a:spcPts val="0"/>
              </a:spcBef>
              <a:spcAft>
                <a:spcPts val="0"/>
              </a:spcAft>
              <a:buNone/>
            </a:pPr>
            <a:r>
              <a:rPr b="1" lang="en-GB" sz="4000">
                <a:solidFill>
                  <a:schemeClr val="lt1"/>
                </a:solidFill>
              </a:rPr>
              <a:t>Live</a:t>
            </a:r>
            <a:endParaRPr b="1" sz="4000">
              <a:solidFill>
                <a:schemeClr val="lt1"/>
              </a:solidFill>
            </a:endParaRPr>
          </a:p>
          <a:p>
            <a:pPr indent="0" lvl="0" marL="0" marR="0" rtl="0" algn="l">
              <a:lnSpc>
                <a:spcPct val="90000"/>
              </a:lnSpc>
              <a:spcBef>
                <a:spcPts val="0"/>
              </a:spcBef>
              <a:spcAft>
                <a:spcPts val="0"/>
              </a:spcAft>
              <a:buNone/>
            </a:pPr>
            <a:r>
              <a:rPr b="1" lang="en-GB" sz="4000">
                <a:solidFill>
                  <a:schemeClr val="lt1"/>
                </a:solidFill>
              </a:rPr>
              <a:t>Version</a:t>
            </a:r>
            <a:endParaRPr sz="4000">
              <a:solidFill>
                <a:schemeClr val="lt1"/>
              </a:solidFill>
            </a:endParaRPr>
          </a:p>
        </p:txBody>
      </p:sp>
      <p:sp>
        <p:nvSpPr>
          <p:cNvPr id="1379" name="Google Shape;1379;p190"/>
          <p:cNvSpPr txBox="1"/>
          <p:nvPr/>
        </p:nvSpPr>
        <p:spPr>
          <a:xfrm>
            <a:off x="2423125" y="4027100"/>
            <a:ext cx="382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000"/>
              <a:t>206hs.github.io</a:t>
            </a:r>
            <a:endParaRPr sz="4000"/>
          </a:p>
        </p:txBody>
      </p:sp>
      <p:pic>
        <p:nvPicPr>
          <p:cNvPr id="1380" name="Google Shape;1380;p190"/>
          <p:cNvPicPr preferRelativeResize="0"/>
          <p:nvPr/>
        </p:nvPicPr>
        <p:blipFill>
          <a:blip r:embed="rId3">
            <a:alphaModFix/>
          </a:blip>
          <a:stretch>
            <a:fillRect/>
          </a:stretch>
        </p:blipFill>
        <p:spPr>
          <a:xfrm>
            <a:off x="6177226" y="2609501"/>
            <a:ext cx="2476401" cy="2476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91"/>
          <p:cNvSpPr txBox="1"/>
          <p:nvPr>
            <p:ph idx="11" type="ftr"/>
          </p:nvPr>
        </p:nvSpPr>
        <p:spPr>
          <a:xfrm>
            <a:off x="228667" y="4787900"/>
            <a:ext cx="41148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600"/>
              <a:buFont typeface="IBM Plex Sans"/>
              <a:buNone/>
            </a:pPr>
            <a:r>
              <a:rPr lang="en-GB"/>
              <a:t>Group 1 / © 2021 CityU SCOPE Information Technology for Business / 206CDE</a:t>
            </a:r>
            <a:endParaRPr/>
          </a:p>
          <a:p>
            <a:pPr indent="0" lvl="0" marL="0" rtl="0" algn="l">
              <a:lnSpc>
                <a:spcPct val="100000"/>
              </a:lnSpc>
              <a:spcBef>
                <a:spcPts val="0"/>
              </a:spcBef>
              <a:spcAft>
                <a:spcPts val="0"/>
              </a:spcAft>
              <a:buClr>
                <a:schemeClr val="dk1"/>
              </a:buClr>
              <a:buSzPts val="600"/>
              <a:buFont typeface="IBM Plex Sans"/>
              <a:buNone/>
            </a:pPr>
            <a:r>
              <a:t/>
            </a:r>
            <a:endParaRPr/>
          </a:p>
        </p:txBody>
      </p:sp>
      <p:sp>
        <p:nvSpPr>
          <p:cNvPr id="1386" name="Google Shape;1386;p191"/>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1387" name="Google Shape;1387;p191"/>
          <p:cNvPicPr preferRelativeResize="0"/>
          <p:nvPr/>
        </p:nvPicPr>
        <p:blipFill>
          <a:blip r:embed="rId3">
            <a:alphaModFix/>
          </a:blip>
          <a:stretch>
            <a:fillRect/>
          </a:stretch>
        </p:blipFill>
        <p:spPr>
          <a:xfrm>
            <a:off x="3823425" y="1823184"/>
            <a:ext cx="1497149" cy="1497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95" name="Shape 1095"/>
        <p:cNvGrpSpPr/>
        <p:nvPr/>
      </p:nvGrpSpPr>
      <p:grpSpPr>
        <a:xfrm>
          <a:off x="0" y="0"/>
          <a:ext cx="0" cy="0"/>
          <a:chOff x="0" y="0"/>
          <a:chExt cx="0" cy="0"/>
        </a:xfrm>
      </p:grpSpPr>
      <p:sp>
        <p:nvSpPr>
          <p:cNvPr id="1096" name="Google Shape;1096;p162"/>
          <p:cNvSpPr txBox="1"/>
          <p:nvPr>
            <p:ph type="title"/>
          </p:nvPr>
        </p:nvSpPr>
        <p:spPr>
          <a:xfrm>
            <a:off x="323952" y="2169450"/>
            <a:ext cx="28425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700"/>
              <a:t>Background</a:t>
            </a:r>
            <a:endParaRPr b="1" sz="2700"/>
          </a:p>
        </p:txBody>
      </p:sp>
      <p:pic>
        <p:nvPicPr>
          <p:cNvPr id="1097" name="Google Shape;1097;p162"/>
          <p:cNvPicPr preferRelativeResize="0"/>
          <p:nvPr/>
        </p:nvPicPr>
        <p:blipFill>
          <a:blip r:embed="rId3">
            <a:alphaModFix/>
          </a:blip>
          <a:stretch>
            <a:fillRect/>
          </a:stretch>
        </p:blipFill>
        <p:spPr>
          <a:xfrm>
            <a:off x="3093275" y="0"/>
            <a:ext cx="6050726"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01" name="Shape 1101"/>
        <p:cNvGrpSpPr/>
        <p:nvPr/>
      </p:nvGrpSpPr>
      <p:grpSpPr>
        <a:xfrm>
          <a:off x="0" y="0"/>
          <a:ext cx="0" cy="0"/>
          <a:chOff x="0" y="0"/>
          <a:chExt cx="0" cy="0"/>
        </a:xfrm>
      </p:grpSpPr>
      <p:sp>
        <p:nvSpPr>
          <p:cNvPr id="1102" name="Google Shape;1102;p163"/>
          <p:cNvSpPr txBox="1"/>
          <p:nvPr>
            <p:ph type="title"/>
          </p:nvPr>
        </p:nvSpPr>
        <p:spPr>
          <a:xfrm>
            <a:off x="309927" y="1468700"/>
            <a:ext cx="2842500" cy="80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sz="2700"/>
              <a:t>Objective</a:t>
            </a:r>
            <a:endParaRPr b="1" sz="2700"/>
          </a:p>
        </p:txBody>
      </p:sp>
      <p:pic>
        <p:nvPicPr>
          <p:cNvPr id="1103" name="Google Shape;1103;p163"/>
          <p:cNvPicPr preferRelativeResize="0"/>
          <p:nvPr/>
        </p:nvPicPr>
        <p:blipFill>
          <a:blip r:embed="rId3">
            <a:alphaModFix/>
          </a:blip>
          <a:stretch>
            <a:fillRect/>
          </a:stretch>
        </p:blipFill>
        <p:spPr>
          <a:xfrm>
            <a:off x="3093275" y="0"/>
            <a:ext cx="6050726" cy="5143501"/>
          </a:xfrm>
          <a:prstGeom prst="rect">
            <a:avLst/>
          </a:prstGeom>
          <a:noFill/>
          <a:ln>
            <a:noFill/>
          </a:ln>
        </p:spPr>
      </p:pic>
      <p:sp>
        <p:nvSpPr>
          <p:cNvPr id="1104" name="Google Shape;1104;p163"/>
          <p:cNvSpPr txBox="1"/>
          <p:nvPr/>
        </p:nvSpPr>
        <p:spPr>
          <a:xfrm>
            <a:off x="126125" y="2466650"/>
            <a:ext cx="2388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BM Plex Sans"/>
              <a:buChar char="-"/>
            </a:pPr>
            <a:r>
              <a:rPr lang="en-GB">
                <a:latin typeface="IBM Plex Sans"/>
                <a:ea typeface="IBM Plex Sans"/>
                <a:cs typeface="IBM Plex Sans"/>
                <a:sym typeface="IBM Plex Sans"/>
              </a:rPr>
              <a:t>Develop computer application</a:t>
            </a:r>
            <a:endParaRPr>
              <a:latin typeface="IBM Plex Sans"/>
              <a:ea typeface="IBM Plex Sans"/>
              <a:cs typeface="IBM Plex Sans"/>
              <a:sym typeface="IBM Plex Sans"/>
            </a:endParaRPr>
          </a:p>
          <a:p>
            <a:pPr indent="-317500" lvl="0" marL="457200" rtl="0" algn="l">
              <a:spcBef>
                <a:spcPts val="0"/>
              </a:spcBef>
              <a:spcAft>
                <a:spcPts val="0"/>
              </a:spcAft>
              <a:buSzPts val="1400"/>
              <a:buFont typeface="IBM Plex Sans"/>
              <a:buChar char="-"/>
            </a:pPr>
            <a:r>
              <a:rPr lang="en-GB">
                <a:latin typeface="IBM Plex Sans"/>
                <a:ea typeface="IBM Plex Sans"/>
                <a:cs typeface="IBM Plex Sans"/>
                <a:sym typeface="IBM Plex Sans"/>
              </a:rPr>
              <a:t>Check &amp; registration</a:t>
            </a:r>
            <a:endParaRPr>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64"/>
          <p:cNvSpPr txBox="1"/>
          <p:nvPr>
            <p:ph type="title"/>
          </p:nvPr>
        </p:nvSpPr>
        <p:spPr>
          <a:xfrm>
            <a:off x="210300" y="201177"/>
            <a:ext cx="4142100" cy="104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GB"/>
              <a:t>What is the</a:t>
            </a:r>
            <a:endParaRPr b="1"/>
          </a:p>
          <a:p>
            <a:pPr indent="0" lvl="0" marL="0" rtl="0" algn="l">
              <a:spcBef>
                <a:spcPts val="0"/>
              </a:spcBef>
              <a:spcAft>
                <a:spcPts val="0"/>
              </a:spcAft>
              <a:buNone/>
            </a:pPr>
            <a:r>
              <a:rPr b="1" lang="en-GB"/>
              <a:t> Hang Seng Bank -</a:t>
            </a:r>
            <a:endParaRPr b="1"/>
          </a:p>
          <a:p>
            <a:pPr indent="0" lvl="0" marL="0" rtl="0" algn="l">
              <a:spcBef>
                <a:spcPts val="0"/>
              </a:spcBef>
              <a:spcAft>
                <a:spcPts val="0"/>
              </a:spcAft>
              <a:buNone/>
            </a:pPr>
            <a:r>
              <a:rPr b="1" lang="en-GB"/>
              <a:t>Safety Box</a:t>
            </a:r>
            <a:endParaRPr b="1"/>
          </a:p>
          <a:p>
            <a:pPr indent="0" lvl="0" marL="0" rtl="0" algn="l">
              <a:spcBef>
                <a:spcPts val="0"/>
              </a:spcBef>
              <a:spcAft>
                <a:spcPts val="0"/>
              </a:spcAft>
              <a:buNone/>
            </a:pPr>
            <a:r>
              <a:rPr b="1" lang="en-GB"/>
              <a:t>Control Panel?</a:t>
            </a:r>
            <a:endParaRPr b="1"/>
          </a:p>
        </p:txBody>
      </p:sp>
      <p:sp>
        <p:nvSpPr>
          <p:cNvPr id="1110" name="Google Shape;1110;p164"/>
          <p:cNvSpPr txBox="1"/>
          <p:nvPr>
            <p:ph idx="1" type="body"/>
          </p:nvPr>
        </p:nvSpPr>
        <p:spPr>
          <a:xfrm>
            <a:off x="524250" y="1672050"/>
            <a:ext cx="3505500" cy="32304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GB"/>
              <a:t>Key features:</a:t>
            </a:r>
            <a:endParaRPr b="1"/>
          </a:p>
          <a:p>
            <a:pPr indent="-304800" lvl="0" marL="457200" rtl="0" algn="l">
              <a:spcBef>
                <a:spcPts val="1100"/>
              </a:spcBef>
              <a:spcAft>
                <a:spcPts val="0"/>
              </a:spcAft>
              <a:buSzPts val="1200"/>
              <a:buFont typeface="Times New Roman"/>
              <a:buChar char="●"/>
            </a:pPr>
            <a:r>
              <a:rPr lang="en-GB" sz="1200">
                <a:latin typeface="Times New Roman"/>
                <a:ea typeface="Times New Roman"/>
                <a:cs typeface="Times New Roman"/>
                <a:sym typeface="Times New Roman"/>
              </a:rPr>
              <a:t>Safety box selection</a:t>
            </a:r>
            <a:br>
              <a:rPr lang="en-GB"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Safety box status display (Occupied/Available/Processing</a:t>
            </a:r>
            <a:r>
              <a:rPr lang="en-GB" sz="1200">
                <a:latin typeface="Times New Roman"/>
                <a:ea typeface="Times New Roman"/>
                <a:cs typeface="Times New Roman"/>
                <a:sym typeface="Times New Roman"/>
              </a:rPr>
              <a:t>)</a:t>
            </a:r>
            <a:br>
              <a:rPr lang="en-GB"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100">
                <a:latin typeface="Arial"/>
                <a:ea typeface="Arial"/>
                <a:cs typeface="Arial"/>
                <a:sym typeface="Arial"/>
              </a:rPr>
              <a:t>Registration </a:t>
            </a:r>
            <a:br>
              <a:rPr lang="en-GB"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100">
                <a:latin typeface="Arial"/>
                <a:ea typeface="Arial"/>
                <a:cs typeface="Arial"/>
                <a:sym typeface="Arial"/>
              </a:rPr>
              <a:t>Verification </a:t>
            </a:r>
            <a:br>
              <a:rPr lang="en-GB" sz="1200">
                <a:latin typeface="Times New Roman"/>
                <a:ea typeface="Times New Roman"/>
                <a:cs typeface="Times New Roman"/>
                <a:sym typeface="Times New Roman"/>
              </a:rPr>
            </a:b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Audit log</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1100"/>
              </a:spcBef>
              <a:spcAft>
                <a:spcPts val="0"/>
              </a:spcAft>
              <a:buSzPts val="1200"/>
              <a:buFont typeface="Times New Roman"/>
              <a:buChar char="●"/>
            </a:pPr>
            <a:r>
              <a:rPr lang="en-GB" sz="1200">
                <a:latin typeface="Times New Roman"/>
                <a:ea typeface="Times New Roman"/>
                <a:cs typeface="Times New Roman"/>
                <a:sym typeface="Times New Roman"/>
              </a:rPr>
              <a:t>CCTV Snapshot</a:t>
            </a:r>
            <a:endParaRPr sz="1200">
              <a:latin typeface="Times New Roman"/>
              <a:ea typeface="Times New Roman"/>
              <a:cs typeface="Times New Roman"/>
              <a:sym typeface="Times New Roman"/>
            </a:endParaRPr>
          </a:p>
          <a:p>
            <a:pPr indent="0" lvl="0" marL="0" rtl="0" algn="l">
              <a:spcBef>
                <a:spcPts val="1100"/>
              </a:spcBef>
              <a:spcAft>
                <a:spcPts val="0"/>
              </a:spcAft>
              <a:buNone/>
            </a:pPr>
            <a:r>
              <a:t/>
            </a:r>
            <a:endParaRPr/>
          </a:p>
        </p:txBody>
      </p:sp>
      <p:sp>
        <p:nvSpPr>
          <p:cNvPr id="1111" name="Google Shape;1111;p164"/>
          <p:cNvSpPr txBox="1"/>
          <p:nvPr>
            <p:ph idx="2" type="body"/>
          </p:nvPr>
        </p:nvSpPr>
        <p:spPr>
          <a:xfrm>
            <a:off x="4343400" y="0"/>
            <a:ext cx="2407500" cy="25719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t/>
            </a:r>
            <a:endParaRPr/>
          </a:p>
        </p:txBody>
      </p:sp>
      <p:sp>
        <p:nvSpPr>
          <p:cNvPr id="1112" name="Google Shape;1112;p164"/>
          <p:cNvSpPr txBox="1"/>
          <p:nvPr>
            <p:ph idx="4" type="body"/>
          </p:nvPr>
        </p:nvSpPr>
        <p:spPr>
          <a:xfrm>
            <a:off x="4343400" y="2570175"/>
            <a:ext cx="4800600" cy="2573400"/>
          </a:xfrm>
          <a:prstGeom prst="rect">
            <a:avLst/>
          </a:prstGeom>
          <a:solidFill>
            <a:srgbClr val="38761D"/>
          </a:solidFill>
        </p:spPr>
        <p:txBody>
          <a:bodyPr anchorCtr="0" anchor="t" bIns="114275" lIns="228525" spcFirstLastPara="1" rIns="228525" wrap="square" tIns="191950">
            <a:noAutofit/>
          </a:bodyPr>
          <a:lstStyle/>
          <a:p>
            <a:pPr indent="0" lvl="0" marL="0" rtl="0" algn="l">
              <a:spcBef>
                <a:spcPts val="1100"/>
              </a:spcBef>
              <a:spcAft>
                <a:spcPts val="0"/>
              </a:spcAft>
              <a:buNone/>
            </a:pPr>
            <a:r>
              <a:t/>
            </a:r>
            <a:endParaRPr/>
          </a:p>
        </p:txBody>
      </p:sp>
      <p:pic>
        <p:nvPicPr>
          <p:cNvPr id="1113" name="Google Shape;1113;p164"/>
          <p:cNvPicPr preferRelativeResize="0"/>
          <p:nvPr/>
        </p:nvPicPr>
        <p:blipFill>
          <a:blip r:embed="rId3">
            <a:alphaModFix/>
          </a:blip>
          <a:stretch>
            <a:fillRect/>
          </a:stretch>
        </p:blipFill>
        <p:spPr>
          <a:xfrm>
            <a:off x="4504425" y="2708550"/>
            <a:ext cx="4474076" cy="2278301"/>
          </a:xfrm>
          <a:prstGeom prst="rect">
            <a:avLst/>
          </a:prstGeom>
          <a:noFill/>
          <a:ln>
            <a:noFill/>
          </a:ln>
        </p:spPr>
      </p:pic>
      <p:sp>
        <p:nvSpPr>
          <p:cNvPr id="1114" name="Google Shape;1114;p164"/>
          <p:cNvSpPr txBox="1"/>
          <p:nvPr>
            <p:ph idx="2" type="body"/>
          </p:nvPr>
        </p:nvSpPr>
        <p:spPr>
          <a:xfrm>
            <a:off x="6750875" y="-1600"/>
            <a:ext cx="2393100" cy="2571900"/>
          </a:xfrm>
          <a:prstGeom prst="rect">
            <a:avLst/>
          </a:prstGeom>
          <a:solidFill>
            <a:srgbClr val="6AA84F"/>
          </a:solidFill>
        </p:spPr>
        <p:txBody>
          <a:bodyPr anchorCtr="0" anchor="t" bIns="114275" lIns="228525" spcFirstLastPara="1" rIns="228525" wrap="square" tIns="191950">
            <a:noAutofit/>
          </a:bodyPr>
          <a:lstStyle/>
          <a:p>
            <a:pPr indent="0" lvl="0" marL="0" rtl="0" algn="l">
              <a:spcBef>
                <a:spcPts val="1100"/>
              </a:spcBef>
              <a:spcAft>
                <a:spcPts val="0"/>
              </a:spcAft>
              <a:buNone/>
            </a:pPr>
            <a:r>
              <a:t/>
            </a:r>
            <a:endParaRPr/>
          </a:p>
        </p:txBody>
      </p:sp>
      <p:pic>
        <p:nvPicPr>
          <p:cNvPr id="1115" name="Google Shape;1115;p164"/>
          <p:cNvPicPr preferRelativeResize="0"/>
          <p:nvPr/>
        </p:nvPicPr>
        <p:blipFill>
          <a:blip r:embed="rId4">
            <a:alphaModFix/>
          </a:blip>
          <a:stretch>
            <a:fillRect/>
          </a:stretch>
        </p:blipFill>
        <p:spPr>
          <a:xfrm>
            <a:off x="4506925" y="112025"/>
            <a:ext cx="2083088" cy="2344650"/>
          </a:xfrm>
          <a:prstGeom prst="rect">
            <a:avLst/>
          </a:prstGeom>
          <a:noFill/>
          <a:ln>
            <a:noFill/>
          </a:ln>
        </p:spPr>
      </p:pic>
      <p:pic>
        <p:nvPicPr>
          <p:cNvPr id="1116" name="Google Shape;1116;p164"/>
          <p:cNvPicPr preferRelativeResize="0"/>
          <p:nvPr/>
        </p:nvPicPr>
        <p:blipFill>
          <a:blip r:embed="rId5">
            <a:alphaModFix/>
          </a:blip>
          <a:stretch>
            <a:fillRect/>
          </a:stretch>
        </p:blipFill>
        <p:spPr>
          <a:xfrm>
            <a:off x="6959900" y="112025"/>
            <a:ext cx="2018600" cy="2344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cxnSp>
        <p:nvCxnSpPr>
          <p:cNvPr id="1121" name="Google Shape;1121;p165"/>
          <p:cNvCxnSpPr/>
          <p:nvPr/>
        </p:nvCxnSpPr>
        <p:spPr>
          <a:xfrm>
            <a:off x="1613858" y="2075203"/>
            <a:ext cx="5916300" cy="0"/>
          </a:xfrm>
          <a:prstGeom prst="straightConnector1">
            <a:avLst/>
          </a:prstGeom>
          <a:solidFill>
            <a:schemeClr val="lt1"/>
          </a:solidFill>
          <a:ln cap="flat" cmpd="sng" w="19050">
            <a:solidFill>
              <a:schemeClr val="dk2"/>
            </a:solidFill>
            <a:prstDash val="solid"/>
            <a:round/>
            <a:headEnd len="sm" w="sm" type="none"/>
            <a:tailEnd len="sm" w="sm" type="none"/>
          </a:ln>
        </p:spPr>
      </p:cxnSp>
      <p:sp>
        <p:nvSpPr>
          <p:cNvPr id="1122" name="Google Shape;1122;p165"/>
          <p:cNvSpPr txBox="1"/>
          <p:nvPr>
            <p:ph type="title"/>
          </p:nvPr>
        </p:nvSpPr>
        <p:spPr>
          <a:xfrm>
            <a:off x="214950" y="226773"/>
            <a:ext cx="4142100" cy="5271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Clr>
                <a:schemeClr val="lt1"/>
              </a:buClr>
              <a:buSzPts val="1100"/>
              <a:buFont typeface="Arial"/>
              <a:buNone/>
            </a:pPr>
            <a:r>
              <a:rPr lang="en-GB" sz="3000"/>
              <a:t>Project Scope</a:t>
            </a:r>
            <a:endParaRPr/>
          </a:p>
        </p:txBody>
      </p:sp>
      <p:sp>
        <p:nvSpPr>
          <p:cNvPr id="1123" name="Google Shape;1123;p165"/>
          <p:cNvSpPr txBox="1"/>
          <p:nvPr>
            <p:ph idx="2" type="body"/>
          </p:nvPr>
        </p:nvSpPr>
        <p:spPr>
          <a:xfrm>
            <a:off x="0" y="4495600"/>
            <a:ext cx="9144000" cy="6477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rPr lang="en-GB">
                <a:solidFill>
                  <a:schemeClr val="lt1"/>
                </a:solidFill>
              </a:rPr>
              <a:t>Hang Seng Bank</a:t>
            </a:r>
            <a:endParaRPr>
              <a:solidFill>
                <a:schemeClr val="lt1"/>
              </a:solidFill>
            </a:endParaRPr>
          </a:p>
        </p:txBody>
      </p:sp>
      <p:sp>
        <p:nvSpPr>
          <p:cNvPr id="1124" name="Google Shape;1124;p165"/>
          <p:cNvSpPr/>
          <p:nvPr/>
        </p:nvSpPr>
        <p:spPr>
          <a:xfrm>
            <a:off x="144025" y="1183775"/>
            <a:ext cx="1608600" cy="837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5"/>
          <p:cNvSpPr/>
          <p:nvPr/>
        </p:nvSpPr>
        <p:spPr>
          <a:xfrm>
            <a:off x="144025" y="1881481"/>
            <a:ext cx="1608600" cy="926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5"/>
          <p:cNvSpPr/>
          <p:nvPr/>
        </p:nvSpPr>
        <p:spPr>
          <a:xfrm rot="5400000">
            <a:off x="74074" y="2877974"/>
            <a:ext cx="707100" cy="5670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5"/>
          <p:cNvSpPr/>
          <p:nvPr/>
        </p:nvSpPr>
        <p:spPr>
          <a:xfrm>
            <a:off x="2576050" y="1183775"/>
            <a:ext cx="1608600" cy="837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5"/>
          <p:cNvSpPr/>
          <p:nvPr/>
        </p:nvSpPr>
        <p:spPr>
          <a:xfrm>
            <a:off x="2576050" y="1881481"/>
            <a:ext cx="1608600" cy="926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5"/>
          <p:cNvSpPr/>
          <p:nvPr/>
        </p:nvSpPr>
        <p:spPr>
          <a:xfrm rot="5400000">
            <a:off x="2506099" y="2877974"/>
            <a:ext cx="707100" cy="5670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5"/>
          <p:cNvSpPr/>
          <p:nvPr/>
        </p:nvSpPr>
        <p:spPr>
          <a:xfrm>
            <a:off x="5006850" y="1179050"/>
            <a:ext cx="1608600" cy="837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5"/>
          <p:cNvSpPr/>
          <p:nvPr/>
        </p:nvSpPr>
        <p:spPr>
          <a:xfrm>
            <a:off x="5006850" y="1881481"/>
            <a:ext cx="1608600" cy="926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5"/>
          <p:cNvSpPr/>
          <p:nvPr/>
        </p:nvSpPr>
        <p:spPr>
          <a:xfrm rot="5400000">
            <a:off x="4936899" y="2873249"/>
            <a:ext cx="707100" cy="5670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5"/>
          <p:cNvSpPr/>
          <p:nvPr/>
        </p:nvSpPr>
        <p:spPr>
          <a:xfrm>
            <a:off x="7391400" y="1178800"/>
            <a:ext cx="1608600" cy="837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5"/>
          <p:cNvSpPr/>
          <p:nvPr/>
        </p:nvSpPr>
        <p:spPr>
          <a:xfrm>
            <a:off x="7391400" y="1876506"/>
            <a:ext cx="1608600" cy="926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5"/>
          <p:cNvSpPr/>
          <p:nvPr/>
        </p:nvSpPr>
        <p:spPr>
          <a:xfrm rot="5400000">
            <a:off x="7321449" y="2872999"/>
            <a:ext cx="707100" cy="567000"/>
          </a:xfrm>
          <a:prstGeom prst="rtTriangl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5"/>
          <p:cNvSpPr txBox="1"/>
          <p:nvPr/>
        </p:nvSpPr>
        <p:spPr>
          <a:xfrm>
            <a:off x="263625" y="1433225"/>
            <a:ext cx="143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200">
                <a:solidFill>
                  <a:schemeClr val="dk1"/>
                </a:solidFill>
                <a:latin typeface="IBM Plex Sans"/>
                <a:ea typeface="IBM Plex Sans"/>
                <a:cs typeface="IBM Plex Sans"/>
                <a:sym typeface="IBM Plex Sans"/>
              </a:rPr>
              <a:t> Project planning</a:t>
            </a:r>
            <a:endParaRPr b="1" sz="1200">
              <a:solidFill>
                <a:schemeClr val="dk1"/>
              </a:solidFill>
              <a:latin typeface="IBM Plex Sans"/>
              <a:ea typeface="IBM Plex Sans"/>
              <a:cs typeface="IBM Plex Sans"/>
              <a:sym typeface="IBM Plex Sans"/>
            </a:endParaRPr>
          </a:p>
        </p:txBody>
      </p:sp>
      <p:sp>
        <p:nvSpPr>
          <p:cNvPr id="1137" name="Google Shape;1137;p165"/>
          <p:cNvSpPr txBox="1"/>
          <p:nvPr/>
        </p:nvSpPr>
        <p:spPr>
          <a:xfrm>
            <a:off x="206450" y="1822025"/>
            <a:ext cx="1454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IBM Plex Sans"/>
                <a:ea typeface="IBM Plex Sans"/>
                <a:cs typeface="IBM Plex Sans"/>
                <a:sym typeface="IBM Plex Sans"/>
              </a:rPr>
              <a:t>Overall, planning phase of the project, preparations, legal matters, SCOPE report, etc.</a:t>
            </a:r>
            <a:endParaRPr sz="800">
              <a:latin typeface="IBM Plex Sans"/>
              <a:ea typeface="IBM Plex Sans"/>
              <a:cs typeface="IBM Plex Sans"/>
              <a:sym typeface="IBM Plex Sans"/>
            </a:endParaRPr>
          </a:p>
        </p:txBody>
      </p:sp>
      <p:sp>
        <p:nvSpPr>
          <p:cNvPr id="1138" name="Google Shape;1138;p165"/>
          <p:cNvSpPr txBox="1"/>
          <p:nvPr/>
        </p:nvSpPr>
        <p:spPr>
          <a:xfrm>
            <a:off x="2576488" y="1844375"/>
            <a:ext cx="1454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IBM Plex Sans"/>
                <a:ea typeface="IBM Plex Sans"/>
                <a:cs typeface="IBM Plex Sans"/>
                <a:sym typeface="IBM Plex Sans"/>
              </a:rPr>
              <a:t>Business case and cost management: salaries, money dispersion, profit predictions, etc. </a:t>
            </a:r>
            <a:endParaRPr sz="1000">
              <a:latin typeface="IBM Plex Sans"/>
              <a:ea typeface="IBM Plex Sans"/>
              <a:cs typeface="IBM Plex Sans"/>
              <a:sym typeface="IBM Plex Sans"/>
            </a:endParaRPr>
          </a:p>
        </p:txBody>
      </p:sp>
      <p:sp>
        <p:nvSpPr>
          <p:cNvPr id="1139" name="Google Shape;1139;p165"/>
          <p:cNvSpPr txBox="1"/>
          <p:nvPr/>
        </p:nvSpPr>
        <p:spPr>
          <a:xfrm>
            <a:off x="2652688" y="1394150"/>
            <a:ext cx="14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IBM Plex Sans"/>
                <a:ea typeface="IBM Plex Sans"/>
                <a:cs typeface="IBM Plex Sans"/>
                <a:sym typeface="IBM Plex Sans"/>
              </a:rPr>
              <a:t> </a:t>
            </a:r>
            <a:r>
              <a:rPr b="1" lang="en-GB">
                <a:solidFill>
                  <a:schemeClr val="dk1"/>
                </a:solidFill>
                <a:latin typeface="IBM Plex Sans"/>
                <a:ea typeface="IBM Plex Sans"/>
                <a:cs typeface="IBM Plex Sans"/>
                <a:sym typeface="IBM Plex Sans"/>
              </a:rPr>
              <a:t>Costs</a:t>
            </a:r>
            <a:endParaRPr b="1">
              <a:solidFill>
                <a:schemeClr val="dk1"/>
              </a:solidFill>
              <a:latin typeface="IBM Plex Sans"/>
              <a:ea typeface="IBM Plex Sans"/>
              <a:cs typeface="IBM Plex Sans"/>
              <a:sym typeface="IBM Plex Sans"/>
            </a:endParaRPr>
          </a:p>
        </p:txBody>
      </p:sp>
      <p:sp>
        <p:nvSpPr>
          <p:cNvPr id="1140" name="Google Shape;1140;p165"/>
          <p:cNvSpPr txBox="1"/>
          <p:nvPr/>
        </p:nvSpPr>
        <p:spPr>
          <a:xfrm>
            <a:off x="5060975" y="1402475"/>
            <a:ext cx="14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IBM Plex Sans"/>
                <a:ea typeface="IBM Plex Sans"/>
                <a:cs typeface="IBM Plex Sans"/>
                <a:sym typeface="IBM Plex Sans"/>
              </a:rPr>
              <a:t>Goals</a:t>
            </a:r>
            <a:endParaRPr b="1">
              <a:solidFill>
                <a:schemeClr val="dk1"/>
              </a:solidFill>
              <a:latin typeface="IBM Plex Sans"/>
              <a:ea typeface="IBM Plex Sans"/>
              <a:cs typeface="IBM Plex Sans"/>
              <a:sym typeface="IBM Plex Sans"/>
            </a:endParaRPr>
          </a:p>
        </p:txBody>
      </p:sp>
      <p:sp>
        <p:nvSpPr>
          <p:cNvPr id="1141" name="Google Shape;1141;p165"/>
          <p:cNvSpPr txBox="1"/>
          <p:nvPr/>
        </p:nvSpPr>
        <p:spPr>
          <a:xfrm>
            <a:off x="7469250" y="1402475"/>
            <a:ext cx="145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dk1"/>
                </a:solidFill>
                <a:latin typeface="IBM Plex Sans"/>
                <a:ea typeface="IBM Plex Sans"/>
                <a:cs typeface="IBM Plex Sans"/>
                <a:sym typeface="IBM Plex Sans"/>
              </a:rPr>
              <a:t>Deadlines</a:t>
            </a:r>
            <a:endParaRPr b="1">
              <a:solidFill>
                <a:schemeClr val="dk1"/>
              </a:solidFill>
              <a:latin typeface="IBM Plex Sans"/>
              <a:ea typeface="IBM Plex Sans"/>
              <a:cs typeface="IBM Plex Sans"/>
              <a:sym typeface="IBM Plex Sans"/>
            </a:endParaRPr>
          </a:p>
        </p:txBody>
      </p:sp>
      <p:sp>
        <p:nvSpPr>
          <p:cNvPr id="1142" name="Google Shape;1142;p165"/>
          <p:cNvSpPr txBox="1"/>
          <p:nvPr/>
        </p:nvSpPr>
        <p:spPr>
          <a:xfrm>
            <a:off x="5023950" y="1822025"/>
            <a:ext cx="1454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IBM Plex Sans"/>
                <a:ea typeface="IBM Plex Sans"/>
                <a:cs typeface="IBM Plex Sans"/>
                <a:sym typeface="IBM Plex Sans"/>
              </a:rPr>
              <a:t>Goals, Milestones and objectives to ensure the progression of the project.</a:t>
            </a:r>
            <a:endParaRPr sz="1000">
              <a:latin typeface="IBM Plex Sans"/>
              <a:ea typeface="IBM Plex Sans"/>
              <a:cs typeface="IBM Plex Sans"/>
              <a:sym typeface="IBM Plex Sans"/>
            </a:endParaRPr>
          </a:p>
        </p:txBody>
      </p:sp>
      <p:sp>
        <p:nvSpPr>
          <p:cNvPr id="1143" name="Google Shape;1143;p165"/>
          <p:cNvSpPr txBox="1"/>
          <p:nvPr/>
        </p:nvSpPr>
        <p:spPr>
          <a:xfrm>
            <a:off x="7393550" y="1822025"/>
            <a:ext cx="145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IBM Plex Sans"/>
                <a:ea typeface="IBM Plex Sans"/>
                <a:cs typeface="IBM Plex Sans"/>
                <a:sym typeface="IBM Plex Sans"/>
              </a:rPr>
              <a:t>A date to meet to show progression to the sponsor/ client.</a:t>
            </a:r>
            <a:endParaRPr sz="1000">
              <a:latin typeface="IBM Plex Sans"/>
              <a:ea typeface="IBM Plex Sans"/>
              <a:cs typeface="IBM Plex Sans"/>
              <a:sym typeface="IBM Plex Sans"/>
            </a:endParaRPr>
          </a:p>
        </p:txBody>
      </p:sp>
      <p:sp>
        <p:nvSpPr>
          <p:cNvPr id="1144" name="Google Shape;1144;p165"/>
          <p:cNvSpPr/>
          <p:nvPr/>
        </p:nvSpPr>
        <p:spPr>
          <a:xfrm rot="8100000">
            <a:off x="2042334" y="1974832"/>
            <a:ext cx="168433" cy="172251"/>
          </a:xfrm>
          <a:prstGeom prst="halfFrame">
            <a:avLst>
              <a:gd fmla="val 0" name="adj1"/>
              <a:gd fmla="val 0" name="adj2"/>
            </a:avLst>
          </a:prstGeom>
          <a:solidFill>
            <a:schemeClr val="lt1"/>
          </a:solidFill>
          <a:ln cap="flat" cmpd="sng" w="19050">
            <a:solidFill>
              <a:schemeClr val="lt1"/>
            </a:solidFill>
            <a:prstDash val="solid"/>
            <a:round/>
            <a:headEnd len="sm" w="sm" type="none"/>
            <a:tailEnd len="sm" w="sm" type="none"/>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145" name="Google Shape;1145;p165"/>
          <p:cNvSpPr/>
          <p:nvPr/>
        </p:nvSpPr>
        <p:spPr>
          <a:xfrm rot="8100000">
            <a:off x="4480734" y="1974832"/>
            <a:ext cx="168433" cy="172251"/>
          </a:xfrm>
          <a:prstGeom prst="halfFrame">
            <a:avLst>
              <a:gd fmla="val 0" name="adj1"/>
              <a:gd fmla="val 0" name="adj2"/>
            </a:avLst>
          </a:prstGeom>
          <a:solidFill>
            <a:schemeClr val="lt1"/>
          </a:solidFill>
          <a:ln cap="flat" cmpd="sng" w="19050">
            <a:solidFill>
              <a:schemeClr val="lt1"/>
            </a:solidFill>
            <a:prstDash val="solid"/>
            <a:round/>
            <a:headEnd len="sm" w="sm" type="none"/>
            <a:tailEnd len="sm" w="sm" type="none"/>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146" name="Google Shape;1146;p165"/>
          <p:cNvSpPr/>
          <p:nvPr/>
        </p:nvSpPr>
        <p:spPr>
          <a:xfrm rot="8100000">
            <a:off x="6919134" y="1974832"/>
            <a:ext cx="168433" cy="172251"/>
          </a:xfrm>
          <a:prstGeom prst="halfFrame">
            <a:avLst>
              <a:gd fmla="val 0" name="adj1"/>
              <a:gd fmla="val 0" name="adj2"/>
            </a:avLst>
          </a:prstGeom>
          <a:solidFill>
            <a:schemeClr val="lt1"/>
          </a:solidFill>
          <a:ln cap="flat" cmpd="sng" w="19050">
            <a:solidFill>
              <a:schemeClr val="lt1"/>
            </a:solidFill>
            <a:prstDash val="solid"/>
            <a:round/>
            <a:headEnd len="sm" w="sm" type="none"/>
            <a:tailEnd len="sm" w="sm" type="none"/>
          </a:ln>
        </p:spPr>
        <p:txBody>
          <a:bodyPr anchorCtr="0" anchor="t" bIns="18000" lIns="18000" spcFirstLastPara="1" rIns="18000" wrap="square" tIns="18000">
            <a:noAutofit/>
          </a:bodyPr>
          <a:lstStyle/>
          <a:p>
            <a:pPr indent="0" lvl="0" marL="0" marR="0" rtl="0" algn="l">
              <a:lnSpc>
                <a:spcPct val="90000"/>
              </a:lnSpc>
              <a:spcBef>
                <a:spcPts val="0"/>
              </a:spcBef>
              <a:spcAft>
                <a:spcPts val="0"/>
              </a:spcAft>
              <a:buClr>
                <a:schemeClr val="lt1"/>
              </a:buClr>
              <a:buSzPts val="700"/>
              <a:buFont typeface="IBM Plex Sans"/>
              <a:buNone/>
            </a:pPr>
            <a:r>
              <a:t/>
            </a:r>
            <a:endParaRPr b="0" i="0" sz="700" u="none" cap="none" strike="noStrike">
              <a:solidFill>
                <a:schemeClr val="dk1"/>
              </a:solidFill>
              <a:latin typeface="IBM Plex Sans"/>
              <a:ea typeface="IBM Plex Sans"/>
              <a:cs typeface="IBM Plex Sans"/>
              <a:sym typeface="IBM Plex Sans"/>
            </a:endParaRPr>
          </a:p>
        </p:txBody>
      </p:sp>
      <p:sp>
        <p:nvSpPr>
          <p:cNvPr id="1147" name="Google Shape;1147;p165"/>
          <p:cNvSpPr txBox="1"/>
          <p:nvPr>
            <p:ph idx="2" type="body"/>
          </p:nvPr>
        </p:nvSpPr>
        <p:spPr>
          <a:xfrm>
            <a:off x="0" y="3847700"/>
            <a:ext cx="9144000" cy="647700"/>
          </a:xfrm>
          <a:prstGeom prst="rect">
            <a:avLst/>
          </a:prstGeom>
          <a:solidFill>
            <a:schemeClr val="accent4"/>
          </a:solidFill>
        </p:spPr>
        <p:txBody>
          <a:bodyPr anchorCtr="0" anchor="t" bIns="114275" lIns="228525" spcFirstLastPara="1" rIns="228525" wrap="square" tIns="191950">
            <a:noAutofit/>
          </a:bodyPr>
          <a:lstStyle/>
          <a:p>
            <a:pPr indent="0" lvl="0" marL="0" rtl="0" algn="l">
              <a:spcBef>
                <a:spcPts val="1100"/>
              </a:spcBef>
              <a:spcAft>
                <a:spcPts val="0"/>
              </a:spcAft>
              <a:buNone/>
            </a:pPr>
            <a:r>
              <a:rPr b="1" lang="en-GB"/>
              <a:t>Safety Box Control-Panel</a:t>
            </a:r>
            <a:endParaRPr b="1"/>
          </a:p>
        </p:txBody>
      </p:sp>
      <p:pic>
        <p:nvPicPr>
          <p:cNvPr id="1148" name="Google Shape;1148;p165"/>
          <p:cNvPicPr preferRelativeResize="0"/>
          <p:nvPr/>
        </p:nvPicPr>
        <p:blipFill>
          <a:blip r:embed="rId3">
            <a:alphaModFix/>
          </a:blip>
          <a:stretch>
            <a:fillRect/>
          </a:stretch>
        </p:blipFill>
        <p:spPr>
          <a:xfrm>
            <a:off x="8267375" y="107375"/>
            <a:ext cx="646520" cy="646500"/>
          </a:xfrm>
          <a:prstGeom prst="rect">
            <a:avLst/>
          </a:prstGeom>
          <a:noFill/>
          <a:ln>
            <a:noFill/>
          </a:ln>
        </p:spPr>
      </p:pic>
      <p:pic>
        <p:nvPicPr>
          <p:cNvPr id="1149" name="Google Shape;1149;p165"/>
          <p:cNvPicPr preferRelativeResize="0"/>
          <p:nvPr/>
        </p:nvPicPr>
        <p:blipFill>
          <a:blip r:embed="rId3">
            <a:alphaModFix/>
          </a:blip>
          <a:stretch>
            <a:fillRect/>
          </a:stretch>
        </p:blipFill>
        <p:spPr>
          <a:xfrm>
            <a:off x="1660551" y="4619349"/>
            <a:ext cx="400200" cy="4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66"/>
          <p:cNvSpPr txBox="1"/>
          <p:nvPr>
            <p:ph idx="2" type="body"/>
          </p:nvPr>
        </p:nvSpPr>
        <p:spPr>
          <a:xfrm>
            <a:off x="0" y="0"/>
            <a:ext cx="3408300" cy="5143500"/>
          </a:xfrm>
          <a:prstGeom prst="rect">
            <a:avLst/>
          </a:prstGeom>
        </p:spPr>
        <p:txBody>
          <a:bodyPr anchorCtr="0" anchor="ctr" bIns="114275" lIns="228525" spcFirstLastPara="1" rIns="228525" wrap="square" tIns="191950">
            <a:noAutofit/>
          </a:bodyPr>
          <a:lstStyle/>
          <a:p>
            <a:pPr indent="0" lvl="0" marL="0" rtl="0" algn="l">
              <a:spcBef>
                <a:spcPts val="1100"/>
              </a:spcBef>
              <a:spcAft>
                <a:spcPts val="0"/>
              </a:spcAft>
              <a:buNone/>
            </a:pPr>
            <a:r>
              <a:rPr b="1" lang="en-GB" sz="2700">
                <a:solidFill>
                  <a:schemeClr val="lt1"/>
                </a:solidFill>
              </a:rPr>
              <a:t>Project Management</a:t>
            </a:r>
            <a:endParaRPr b="1" sz="2700">
              <a:solidFill>
                <a:schemeClr val="lt1"/>
              </a:solidFill>
            </a:endParaRPr>
          </a:p>
        </p:txBody>
      </p:sp>
      <p:pic>
        <p:nvPicPr>
          <p:cNvPr id="1155" name="Google Shape;1155;p166"/>
          <p:cNvPicPr preferRelativeResize="0"/>
          <p:nvPr/>
        </p:nvPicPr>
        <p:blipFill rotWithShape="1">
          <a:blip r:embed="rId3">
            <a:alphaModFix/>
          </a:blip>
          <a:srcRect b="0" l="12093" r="13711" t="0"/>
          <a:stretch/>
        </p:blipFill>
        <p:spPr>
          <a:xfrm>
            <a:off x="3408300" y="0"/>
            <a:ext cx="5735701"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67"/>
          <p:cNvSpPr txBox="1"/>
          <p:nvPr>
            <p:ph type="title"/>
          </p:nvPr>
        </p:nvSpPr>
        <p:spPr>
          <a:xfrm>
            <a:off x="214962" y="74368"/>
            <a:ext cx="4142100" cy="804600"/>
          </a:xfrm>
          <a:prstGeom prst="rect">
            <a:avLst/>
          </a:prstGeom>
        </p:spPr>
        <p:txBody>
          <a:bodyPr anchorCtr="0" anchor="t" bIns="0" lIns="0" spcFirstLastPara="1" rIns="0" wrap="square" tIns="0">
            <a:noAutofit/>
          </a:bodyPr>
          <a:lstStyle/>
          <a:p>
            <a:pPr indent="0" lvl="0" marL="0" rtl="0" algn="l">
              <a:lnSpc>
                <a:spcPct val="100000"/>
              </a:lnSpc>
              <a:spcBef>
                <a:spcPts val="1100"/>
              </a:spcBef>
              <a:spcAft>
                <a:spcPts val="0"/>
              </a:spcAft>
              <a:buClr>
                <a:schemeClr val="lt1"/>
              </a:buClr>
              <a:buSzPts val="1100"/>
              <a:buFont typeface="Arial"/>
              <a:buNone/>
            </a:pPr>
            <a:r>
              <a:rPr lang="en-GB" sz="3000"/>
              <a:t>Business Case</a:t>
            </a:r>
            <a:endParaRPr/>
          </a:p>
        </p:txBody>
      </p:sp>
      <p:sp>
        <p:nvSpPr>
          <p:cNvPr id="1161" name="Google Shape;1161;p167"/>
          <p:cNvSpPr txBox="1"/>
          <p:nvPr>
            <p:ph idx="2" type="body"/>
          </p:nvPr>
        </p:nvSpPr>
        <p:spPr>
          <a:xfrm>
            <a:off x="0" y="4495600"/>
            <a:ext cx="9144000" cy="647700"/>
          </a:xfrm>
          <a:prstGeom prst="rect">
            <a:avLst/>
          </a:prstGeom>
        </p:spPr>
        <p:txBody>
          <a:bodyPr anchorCtr="0" anchor="t" bIns="114275" lIns="228525" spcFirstLastPara="1" rIns="228525" wrap="square" tIns="191950">
            <a:noAutofit/>
          </a:bodyPr>
          <a:lstStyle/>
          <a:p>
            <a:pPr indent="0" lvl="0" marL="0" rtl="0" algn="l">
              <a:spcBef>
                <a:spcPts val="1100"/>
              </a:spcBef>
              <a:spcAft>
                <a:spcPts val="0"/>
              </a:spcAft>
              <a:buNone/>
            </a:pPr>
            <a:r>
              <a:t/>
            </a:r>
            <a:endParaRPr>
              <a:solidFill>
                <a:schemeClr val="lt1"/>
              </a:solidFill>
            </a:endParaRPr>
          </a:p>
        </p:txBody>
      </p:sp>
      <p:sp>
        <p:nvSpPr>
          <p:cNvPr id="1162" name="Google Shape;1162;p167"/>
          <p:cNvSpPr txBox="1"/>
          <p:nvPr/>
        </p:nvSpPr>
        <p:spPr>
          <a:xfrm>
            <a:off x="214950" y="594900"/>
            <a:ext cx="8929200" cy="2079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1100"/>
              </a:spcBef>
              <a:spcAft>
                <a:spcPts val="0"/>
              </a:spcAft>
              <a:buClr>
                <a:schemeClr val="lt1"/>
              </a:buClr>
              <a:buSzPts val="1100"/>
              <a:buFont typeface="Arial"/>
              <a:buNone/>
            </a:pPr>
            <a:r>
              <a:rPr b="1" lang="en-GB">
                <a:solidFill>
                  <a:srgbClr val="191919"/>
                </a:solidFill>
                <a:latin typeface="Times New Roman"/>
                <a:ea typeface="Times New Roman"/>
                <a:cs typeface="Times New Roman"/>
                <a:sym typeface="Times New Roman"/>
              </a:rPr>
              <a:t>Project Name: </a:t>
            </a:r>
            <a:r>
              <a:rPr lang="en-GB">
                <a:solidFill>
                  <a:srgbClr val="191919"/>
                </a:solidFill>
                <a:latin typeface="Times New Roman"/>
                <a:ea typeface="Times New Roman"/>
                <a:cs typeface="Times New Roman"/>
                <a:sym typeface="Times New Roman"/>
              </a:rPr>
              <a:t>Safety Box Computer Application (Control Panel) of Heng Seng Bank</a:t>
            </a:r>
            <a:endParaRPr>
              <a:solidFill>
                <a:srgbClr val="191919"/>
              </a:solidFill>
              <a:latin typeface="Times New Roman"/>
              <a:ea typeface="Times New Roman"/>
              <a:cs typeface="Times New Roman"/>
              <a:sym typeface="Times New Roman"/>
            </a:endParaRPr>
          </a:p>
          <a:p>
            <a:pPr indent="0" lvl="0" marL="0" rtl="0" algn="l">
              <a:lnSpc>
                <a:spcPct val="200000"/>
              </a:lnSpc>
              <a:spcBef>
                <a:spcPts val="1100"/>
              </a:spcBef>
              <a:spcAft>
                <a:spcPts val="0"/>
              </a:spcAft>
              <a:buNone/>
            </a:pPr>
            <a:r>
              <a:rPr b="1" lang="en-GB">
                <a:solidFill>
                  <a:srgbClr val="191919"/>
                </a:solidFill>
                <a:latin typeface="Times New Roman"/>
                <a:ea typeface="Times New Roman"/>
                <a:cs typeface="Times New Roman"/>
                <a:sym typeface="Times New Roman"/>
              </a:rPr>
              <a:t>Project Sponsor: </a:t>
            </a:r>
            <a:r>
              <a:rPr lang="en-GB">
                <a:solidFill>
                  <a:srgbClr val="191919"/>
                </a:solidFill>
                <a:latin typeface="Times New Roman"/>
                <a:ea typeface="Times New Roman"/>
                <a:cs typeface="Times New Roman"/>
                <a:sym typeface="Times New Roman"/>
              </a:rPr>
              <a:t>Heng Seng Bank		</a:t>
            </a:r>
            <a:endParaRPr>
              <a:solidFill>
                <a:srgbClr val="191919"/>
              </a:solidFill>
              <a:latin typeface="Times New Roman"/>
              <a:ea typeface="Times New Roman"/>
              <a:cs typeface="Times New Roman"/>
              <a:sym typeface="Times New Roman"/>
            </a:endParaRPr>
          </a:p>
          <a:p>
            <a:pPr indent="0" lvl="0" marL="0" rtl="0" algn="l">
              <a:lnSpc>
                <a:spcPct val="200000"/>
              </a:lnSpc>
              <a:spcBef>
                <a:spcPts val="1100"/>
              </a:spcBef>
              <a:spcAft>
                <a:spcPts val="0"/>
              </a:spcAft>
              <a:buClr>
                <a:schemeClr val="lt1"/>
              </a:buClr>
              <a:buSzPts val="1100"/>
              <a:buFont typeface="Arial"/>
              <a:buNone/>
            </a:pPr>
            <a:r>
              <a:rPr b="1" lang="en-GB">
                <a:solidFill>
                  <a:srgbClr val="191919"/>
                </a:solidFill>
                <a:latin typeface="Times New Roman"/>
                <a:ea typeface="Times New Roman"/>
                <a:cs typeface="Times New Roman"/>
                <a:sym typeface="Times New Roman"/>
              </a:rPr>
              <a:t>Project Manager: </a:t>
            </a:r>
            <a:r>
              <a:rPr lang="en-GB">
                <a:solidFill>
                  <a:srgbClr val="191919"/>
                </a:solidFill>
                <a:latin typeface="Times New Roman"/>
                <a:ea typeface="Times New Roman"/>
                <a:cs typeface="Times New Roman"/>
                <a:sym typeface="Times New Roman"/>
              </a:rPr>
              <a:t>Zachary Law</a:t>
            </a:r>
            <a:endParaRPr>
              <a:solidFill>
                <a:srgbClr val="191919"/>
              </a:solidFill>
              <a:latin typeface="Times New Roman"/>
              <a:ea typeface="Times New Roman"/>
              <a:cs typeface="Times New Roman"/>
              <a:sym typeface="Times New Roman"/>
            </a:endParaRPr>
          </a:p>
          <a:p>
            <a:pPr indent="0" lvl="0" marL="0" rtl="0" algn="l">
              <a:lnSpc>
                <a:spcPct val="200000"/>
              </a:lnSpc>
              <a:spcBef>
                <a:spcPts val="1100"/>
              </a:spcBef>
              <a:spcAft>
                <a:spcPts val="0"/>
              </a:spcAft>
              <a:buClr>
                <a:schemeClr val="lt1"/>
              </a:buClr>
              <a:buSzPts val="1100"/>
              <a:buFont typeface="Arial"/>
              <a:buNone/>
            </a:pPr>
            <a:r>
              <a:rPr b="1" lang="en-GB">
                <a:solidFill>
                  <a:srgbClr val="191919"/>
                </a:solidFill>
                <a:latin typeface="Times New Roman"/>
                <a:ea typeface="Times New Roman"/>
                <a:cs typeface="Times New Roman"/>
                <a:sym typeface="Times New Roman"/>
              </a:rPr>
              <a:t>Date of Project Approval and Last Revision: </a:t>
            </a:r>
            <a:r>
              <a:rPr lang="en-GB">
                <a:solidFill>
                  <a:srgbClr val="191919"/>
                </a:solidFill>
                <a:latin typeface="Times New Roman"/>
                <a:ea typeface="Times New Roman"/>
                <a:cs typeface="Times New Roman"/>
                <a:sym typeface="Times New Roman"/>
              </a:rPr>
              <a:t>1st January 2022, 1st December 2022</a:t>
            </a:r>
            <a:endParaRPr>
              <a:solidFill>
                <a:srgbClr val="191919"/>
              </a:solidFill>
              <a:latin typeface="Times New Roman"/>
              <a:ea typeface="Times New Roman"/>
              <a:cs typeface="Times New Roman"/>
              <a:sym typeface="Times New Roman"/>
            </a:endParaRPr>
          </a:p>
          <a:p>
            <a:pPr indent="0" lvl="0" marL="0" rtl="0" algn="l">
              <a:lnSpc>
                <a:spcPct val="200000"/>
              </a:lnSpc>
              <a:spcBef>
                <a:spcPts val="1100"/>
              </a:spcBef>
              <a:spcAft>
                <a:spcPts val="0"/>
              </a:spcAft>
              <a:buNone/>
            </a:pPr>
            <a:r>
              <a:rPr b="1" lang="en-GB">
                <a:solidFill>
                  <a:srgbClr val="191919"/>
                </a:solidFill>
                <a:latin typeface="Times New Roman"/>
                <a:ea typeface="Times New Roman"/>
                <a:cs typeface="Times New Roman"/>
                <a:sym typeface="Times New Roman"/>
              </a:rPr>
              <a:t>Contribution to Business Strategy:</a:t>
            </a:r>
            <a:r>
              <a:rPr lang="en-GB">
                <a:solidFill>
                  <a:srgbClr val="191919"/>
                </a:solidFill>
                <a:latin typeface="Times New Roman"/>
                <a:ea typeface="Times New Roman"/>
                <a:cs typeface="Times New Roman"/>
                <a:sym typeface="Times New Roman"/>
              </a:rPr>
              <a:t> A Useful computer application – control panel</a:t>
            </a:r>
            <a:endParaRPr>
              <a:solidFill>
                <a:srgbClr val="191919"/>
              </a:solidFill>
              <a:latin typeface="Times New Roman"/>
              <a:ea typeface="Times New Roman"/>
              <a:cs typeface="Times New Roman"/>
              <a:sym typeface="Times New Roman"/>
            </a:endParaRPr>
          </a:p>
          <a:p>
            <a:pPr indent="0" lvl="0" marL="0" rtl="0" algn="l">
              <a:lnSpc>
                <a:spcPct val="200000"/>
              </a:lnSpc>
              <a:spcBef>
                <a:spcPts val="1100"/>
              </a:spcBef>
              <a:spcAft>
                <a:spcPts val="0"/>
              </a:spcAft>
              <a:buClr>
                <a:schemeClr val="lt1"/>
              </a:buClr>
              <a:buSzPts val="1100"/>
              <a:buFont typeface="Arial"/>
              <a:buNone/>
            </a:pPr>
            <a:r>
              <a:t/>
            </a:r>
            <a:endParaRPr>
              <a:solidFill>
                <a:srgbClr val="191919"/>
              </a:solidFill>
              <a:latin typeface="IBM Plex Sans"/>
              <a:ea typeface="IBM Plex Sans"/>
              <a:cs typeface="IBM Plex Sans"/>
              <a:sym typeface="IBM Plex Sans"/>
            </a:endParaRPr>
          </a:p>
        </p:txBody>
      </p:sp>
      <p:pic>
        <p:nvPicPr>
          <p:cNvPr id="1163" name="Google Shape;1163;p167"/>
          <p:cNvPicPr preferRelativeResize="0"/>
          <p:nvPr/>
        </p:nvPicPr>
        <p:blipFill>
          <a:blip r:embed="rId3">
            <a:alphaModFix/>
          </a:blip>
          <a:stretch>
            <a:fillRect/>
          </a:stretch>
        </p:blipFill>
        <p:spPr>
          <a:xfrm>
            <a:off x="6858000" y="890425"/>
            <a:ext cx="2079525" cy="2079525"/>
          </a:xfrm>
          <a:prstGeom prst="rect">
            <a:avLst/>
          </a:prstGeom>
          <a:noFill/>
          <a:ln>
            <a:noFill/>
          </a:ln>
        </p:spPr>
      </p:pic>
      <p:sp>
        <p:nvSpPr>
          <p:cNvPr id="1164" name="Google Shape;1164;p167"/>
          <p:cNvSpPr txBox="1"/>
          <p:nvPr/>
        </p:nvSpPr>
        <p:spPr>
          <a:xfrm>
            <a:off x="2514600" y="3432050"/>
            <a:ext cx="6340500" cy="8313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1100"/>
              </a:spcBef>
              <a:spcAft>
                <a:spcPts val="0"/>
              </a:spcAft>
              <a:buClr>
                <a:srgbClr val="191919"/>
              </a:buClr>
              <a:buSzPts val="1300"/>
              <a:buFont typeface="Times New Roman"/>
              <a:buChar char="-"/>
            </a:pPr>
            <a:r>
              <a:rPr lang="en-GB">
                <a:solidFill>
                  <a:srgbClr val="191919"/>
                </a:solidFill>
                <a:latin typeface="Times New Roman"/>
                <a:ea typeface="Times New Roman"/>
                <a:cs typeface="Times New Roman"/>
                <a:sym typeface="Times New Roman"/>
              </a:rPr>
              <a:t>Ensure all services, functions, and support the daily records </a:t>
            </a:r>
            <a:endParaRPr>
              <a:solidFill>
                <a:srgbClr val="191919"/>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rgbClr val="191919"/>
              </a:buClr>
              <a:buSzPts val="1300"/>
              <a:buFont typeface="Times New Roman"/>
              <a:buChar char="-"/>
            </a:pPr>
            <a:r>
              <a:rPr lang="en-GB">
                <a:solidFill>
                  <a:srgbClr val="191919"/>
                </a:solidFill>
                <a:latin typeface="Times New Roman"/>
                <a:ea typeface="Times New Roman"/>
                <a:cs typeface="Times New Roman"/>
                <a:sym typeface="Times New Roman"/>
              </a:rPr>
              <a:t>Accurately, Functional, Securely, and Stable</a:t>
            </a:r>
            <a:endParaRPr>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BM 2019 Master template (white background)">
  <a:themeElements>
    <a:clrScheme name="Custom 1">
      <a:dk1>
        <a:srgbClr val="FFFFFF"/>
      </a:dk1>
      <a:lt1>
        <a:srgbClr val="000000"/>
      </a:lt1>
      <a:dk2>
        <a:srgbClr val="565656"/>
      </a:dk2>
      <a:lt2>
        <a:srgbClr val="F3F3F3"/>
      </a:lt2>
      <a:accent1>
        <a:srgbClr val="6F6F6F"/>
      </a:accent1>
      <a:accent2>
        <a:srgbClr val="C5EDCB"/>
      </a:accent2>
      <a:accent3>
        <a:srgbClr val="34A344"/>
      </a:accent3>
      <a:accent4>
        <a:srgbClr val="34A344"/>
      </a:accent4>
      <a:accent5>
        <a:srgbClr val="34A344"/>
      </a:accent5>
      <a:accent6>
        <a:srgbClr val="123A18"/>
      </a:accent6>
      <a:hlink>
        <a:srgbClr val="0062FF"/>
      </a:hlink>
      <a:folHlink>
        <a:srgbClr val="6EA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BM 2019 Master template (light gray background)">
  <a:themeElements>
    <a:clrScheme name="Custom 5">
      <a:dk1>
        <a:srgbClr val="FFFFFF"/>
      </a:dk1>
      <a:lt1>
        <a:srgbClr val="000000"/>
      </a:lt1>
      <a:dk2>
        <a:srgbClr val="565656"/>
      </a:dk2>
      <a:lt2>
        <a:srgbClr val="F3F3F3"/>
      </a:lt2>
      <a:accent1>
        <a:srgbClr val="CEE7D1"/>
      </a:accent1>
      <a:accent2>
        <a:srgbClr val="B8F1C1"/>
      </a:accent2>
      <a:accent3>
        <a:srgbClr val="34A344"/>
      </a:accent3>
      <a:accent4>
        <a:srgbClr val="34A344"/>
      </a:accent4>
      <a:accent5>
        <a:srgbClr val="123A18"/>
      </a:accent5>
      <a:accent6>
        <a:srgbClr val="123A18"/>
      </a:accent6>
      <a:hlink>
        <a:srgbClr val="0062FF"/>
      </a:hlink>
      <a:folHlink>
        <a:srgbClr val="6EA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